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8"/>
  </p:notesMasterIdLst>
  <p:handoutMasterIdLst>
    <p:handoutMasterId r:id="rId29"/>
  </p:handoutMasterIdLst>
  <p:sldIdLst>
    <p:sldId id="259" r:id="rId5"/>
    <p:sldId id="263" r:id="rId6"/>
    <p:sldId id="264" r:id="rId7"/>
    <p:sldId id="282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71" r:id="rId16"/>
    <p:sldId id="272" r:id="rId17"/>
    <p:sldId id="274" r:id="rId18"/>
    <p:sldId id="273" r:id="rId19"/>
    <p:sldId id="278" r:id="rId20"/>
    <p:sldId id="279" r:id="rId21"/>
    <p:sldId id="280" r:id="rId22"/>
    <p:sldId id="281" r:id="rId23"/>
    <p:sldId id="277" r:id="rId24"/>
    <p:sldId id="276" r:id="rId25"/>
    <p:sldId id="275" r:id="rId26"/>
    <p:sldId id="284" r:id="rId27"/>
  </p:sldIdLst>
  <p:sldSz cx="9144000" cy="6858000" type="screen4x3"/>
  <p:notesSz cx="7104063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025DC-9324-ED8B-8DD7-873126FC8DDB}" name="Ida Maspero" initials="IM" userId="4629df7d9b69385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C60"/>
    <a:srgbClr val="305E73"/>
    <a:srgbClr val="FFD50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DF174-2B1A-5201-9CBC-F86EB31FB3B4}" v="20" dt="2025-03-03T09:45:38.897"/>
    <p1510:client id="{F0630B4C-6E70-498D-AAF4-D3B3D0748753}" v="230" dt="2025-03-04T00:32:0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>
        <p:guide orient="horz" pos="436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OE Officer - Ali Dreyer" userId="S::officer@sapoe.org.uk::b89be23f-964c-49de-9cbf-82492864d852" providerId="AD" clId="Web-{770DF174-2B1A-5201-9CBC-F86EB31FB3B4}"/>
    <pc:docChg chg="modSld">
      <pc:chgData name="SAPOE Officer - Ali Dreyer" userId="S::officer@sapoe.org.uk::b89be23f-964c-49de-9cbf-82492864d852" providerId="AD" clId="Web-{770DF174-2B1A-5201-9CBC-F86EB31FB3B4}" dt="2025-03-03T09:45:38.881" v="9" actId="20577"/>
      <pc:docMkLst>
        <pc:docMk/>
      </pc:docMkLst>
      <pc:sldChg chg="modSp">
        <pc:chgData name="SAPOE Officer - Ali Dreyer" userId="S::officer@sapoe.org.uk::b89be23f-964c-49de-9cbf-82492864d852" providerId="AD" clId="Web-{770DF174-2B1A-5201-9CBC-F86EB31FB3B4}" dt="2025-03-03T09:45:38.881" v="9" actId="20577"/>
        <pc:sldMkLst>
          <pc:docMk/>
          <pc:sldMk cId="0" sldId="259"/>
        </pc:sldMkLst>
        <pc:spChg chg="mod">
          <ac:chgData name="SAPOE Officer - Ali Dreyer" userId="S::officer@sapoe.org.uk::b89be23f-964c-49de-9cbf-82492864d852" providerId="AD" clId="Web-{770DF174-2B1A-5201-9CBC-F86EB31FB3B4}" dt="2025-03-03T09:45:38.881" v="9" actId="20577"/>
          <ac:spMkLst>
            <pc:docMk/>
            <pc:sldMk cId="0" sldId="259"/>
            <ac:spMk id="4100" creationId="{00000000-0000-0000-0000-000000000000}"/>
          </ac:spMkLst>
        </pc:spChg>
      </pc:sldChg>
    </pc:docChg>
  </pc:docChgLst>
  <pc:docChgLst>
    <pc:chgData name="SAPOE Officer - Ali Dreyer" userId="b89be23f-964c-49de-9cbf-82492864d852" providerId="ADAL" clId="{F0630B4C-6E70-498D-AAF4-D3B3D0748753}"/>
    <pc:docChg chg="undo custSel addSld delSld modSld sldOrd">
      <pc:chgData name="SAPOE Officer - Ali Dreyer" userId="b89be23f-964c-49de-9cbf-82492864d852" providerId="ADAL" clId="{F0630B4C-6E70-498D-AAF4-D3B3D0748753}" dt="2025-03-04T00:43:13.980" v="2526" actId="20577"/>
      <pc:docMkLst>
        <pc:docMk/>
      </pc:docMkLst>
      <pc:sldChg chg="modSp add del mod setBg">
        <pc:chgData name="SAPOE Officer - Ali Dreyer" userId="b89be23f-964c-49de-9cbf-82492864d852" providerId="ADAL" clId="{F0630B4C-6E70-498D-AAF4-D3B3D0748753}" dt="2025-03-03T16:09:03.998" v="1742" actId="47"/>
        <pc:sldMkLst>
          <pc:docMk/>
          <pc:sldMk cId="109857222" sldId="256"/>
        </pc:sldMkLst>
        <pc:spChg chg="mod">
          <ac:chgData name="SAPOE Officer - Ali Dreyer" userId="b89be23f-964c-49de-9cbf-82492864d852" providerId="ADAL" clId="{F0630B4C-6E70-498D-AAF4-D3B3D0748753}" dt="2025-03-03T16:08:32.998" v="1730" actId="27636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SAPOE Officer - Ali Dreyer" userId="b89be23f-964c-49de-9cbf-82492864d852" providerId="ADAL" clId="{F0630B4C-6E70-498D-AAF4-D3B3D0748753}" dt="2025-03-03T10:25:41.307" v="80" actId="47"/>
        <pc:sldMkLst>
          <pc:docMk/>
          <pc:sldMk cId="1804964293" sldId="258"/>
        </pc:sldMkLst>
      </pc:sldChg>
      <pc:sldChg chg="modSp mod">
        <pc:chgData name="SAPOE Officer - Ali Dreyer" userId="b89be23f-964c-49de-9cbf-82492864d852" providerId="ADAL" clId="{F0630B4C-6E70-498D-AAF4-D3B3D0748753}" dt="2025-03-03T09:47:54.426" v="3" actId="1076"/>
        <pc:sldMkLst>
          <pc:docMk/>
          <pc:sldMk cId="0" sldId="259"/>
        </pc:sldMkLst>
        <pc:spChg chg="mod">
          <ac:chgData name="SAPOE Officer - Ali Dreyer" userId="b89be23f-964c-49de-9cbf-82492864d852" providerId="ADAL" clId="{F0630B4C-6E70-498D-AAF4-D3B3D0748753}" dt="2025-03-03T09:47:54.426" v="3" actId="1076"/>
          <ac:spMkLst>
            <pc:docMk/>
            <pc:sldMk cId="0" sldId="259"/>
            <ac:spMk id="4100" creationId="{00000000-0000-0000-0000-000000000000}"/>
          </ac:spMkLst>
        </pc:spChg>
      </pc:sldChg>
      <pc:sldChg chg="del">
        <pc:chgData name="SAPOE Officer - Ali Dreyer" userId="b89be23f-964c-49de-9cbf-82492864d852" providerId="ADAL" clId="{F0630B4C-6E70-498D-AAF4-D3B3D0748753}" dt="2025-03-03T10:25:44.712" v="82" actId="47"/>
        <pc:sldMkLst>
          <pc:docMk/>
          <pc:sldMk cId="3009141290" sldId="261"/>
        </pc:sldMkLst>
      </pc:sldChg>
      <pc:sldChg chg="modSp del mod">
        <pc:chgData name="SAPOE Officer - Ali Dreyer" userId="b89be23f-964c-49de-9cbf-82492864d852" providerId="ADAL" clId="{F0630B4C-6E70-498D-AAF4-D3B3D0748753}" dt="2025-03-03T10:34:20.717" v="308" actId="47"/>
        <pc:sldMkLst>
          <pc:docMk/>
          <pc:sldMk cId="0" sldId="262"/>
        </pc:sldMkLst>
        <pc:spChg chg="mod">
          <ac:chgData name="SAPOE Officer - Ali Dreyer" userId="b89be23f-964c-49de-9cbf-82492864d852" providerId="ADAL" clId="{F0630B4C-6E70-498D-AAF4-D3B3D0748753}" dt="2025-03-03T10:20:20.712" v="71" actId="20577"/>
          <ac:spMkLst>
            <pc:docMk/>
            <pc:sldMk cId="0" sldId="262"/>
            <ac:spMk id="2" creationId="{97655D09-E242-14DA-7A04-1684A812F3AF}"/>
          </ac:spMkLst>
        </pc:spChg>
      </pc:sldChg>
      <pc:sldChg chg="addSp delSp modSp add mod">
        <pc:chgData name="SAPOE Officer - Ali Dreyer" userId="b89be23f-964c-49de-9cbf-82492864d852" providerId="ADAL" clId="{F0630B4C-6E70-498D-AAF4-D3B3D0748753}" dt="2025-03-03T10:50:36.442" v="395" actId="478"/>
        <pc:sldMkLst>
          <pc:docMk/>
          <pc:sldMk cId="372174960" sldId="263"/>
        </pc:sldMkLst>
        <pc:spChg chg="mod">
          <ac:chgData name="SAPOE Officer - Ali Dreyer" userId="b89be23f-964c-49de-9cbf-82492864d852" providerId="ADAL" clId="{F0630B4C-6E70-498D-AAF4-D3B3D0748753}" dt="2025-03-03T10:33:50.486" v="307" actId="1038"/>
          <ac:spMkLst>
            <pc:docMk/>
            <pc:sldMk cId="372174960" sldId="263"/>
            <ac:spMk id="2" creationId="{85DC9397-4EB4-41F3-B764-FD4CE4ACB861}"/>
          </ac:spMkLst>
        </pc:spChg>
        <pc:spChg chg="mod">
          <ac:chgData name="SAPOE Officer - Ali Dreyer" userId="b89be23f-964c-49de-9cbf-82492864d852" providerId="ADAL" clId="{F0630B4C-6E70-498D-AAF4-D3B3D0748753}" dt="2025-03-03T10:33:50.486" v="307" actId="1038"/>
          <ac:spMkLst>
            <pc:docMk/>
            <pc:sldMk cId="372174960" sldId="263"/>
            <ac:spMk id="4" creationId="{EDB19D41-7CD9-9CDE-13CA-5D6AD78D241D}"/>
          </ac:spMkLst>
        </pc:spChg>
        <pc:spChg chg="add del mod">
          <ac:chgData name="SAPOE Officer - Ali Dreyer" userId="b89be23f-964c-49de-9cbf-82492864d852" providerId="ADAL" clId="{F0630B4C-6E70-498D-AAF4-D3B3D0748753}" dt="2025-03-03T10:50:36.442" v="395" actId="478"/>
          <ac:spMkLst>
            <pc:docMk/>
            <pc:sldMk cId="372174960" sldId="263"/>
            <ac:spMk id="6" creationId="{22478315-4F9F-FC7D-2929-224016AE74CA}"/>
          </ac:spMkLst>
        </pc:spChg>
        <pc:spChg chg="add del mod">
          <ac:chgData name="SAPOE Officer - Ali Dreyer" userId="b89be23f-964c-49de-9cbf-82492864d852" providerId="ADAL" clId="{F0630B4C-6E70-498D-AAF4-D3B3D0748753}" dt="2025-03-03T10:50:35.540" v="394" actId="478"/>
          <ac:spMkLst>
            <pc:docMk/>
            <pc:sldMk cId="372174960" sldId="263"/>
            <ac:spMk id="8" creationId="{7EC33087-60B9-E33E-7AD2-34684DD8C041}"/>
          </ac:spMkLst>
        </pc:spChg>
        <pc:spChg chg="mod">
          <ac:chgData name="SAPOE Officer - Ali Dreyer" userId="b89be23f-964c-49de-9cbf-82492864d852" providerId="ADAL" clId="{F0630B4C-6E70-498D-AAF4-D3B3D0748753}" dt="2025-03-03T10:28:02.383" v="89" actId="1076"/>
          <ac:spMkLst>
            <pc:docMk/>
            <pc:sldMk cId="372174960" sldId="263"/>
            <ac:spMk id="6147" creationId="{7F0EFE0A-AA91-4CD5-F598-622B1AEF543F}"/>
          </ac:spMkLst>
        </pc:spChg>
      </pc:sldChg>
      <pc:sldChg chg="del">
        <pc:chgData name="SAPOE Officer - Ali Dreyer" userId="b89be23f-964c-49de-9cbf-82492864d852" providerId="ADAL" clId="{F0630B4C-6E70-498D-AAF4-D3B3D0748753}" dt="2025-03-03T10:20:59.828" v="72" actId="47"/>
        <pc:sldMkLst>
          <pc:docMk/>
          <pc:sldMk cId="1697464186" sldId="263"/>
        </pc:sldMkLst>
      </pc:sldChg>
      <pc:sldChg chg="addSp delSp modSp add mod modNotesTx">
        <pc:chgData name="SAPOE Officer - Ali Dreyer" userId="b89be23f-964c-49de-9cbf-82492864d852" providerId="ADAL" clId="{F0630B4C-6E70-498D-AAF4-D3B3D0748753}" dt="2025-03-03T23:38:26.788" v="2094" actId="1076"/>
        <pc:sldMkLst>
          <pc:docMk/>
          <pc:sldMk cId="1519033990" sldId="264"/>
        </pc:sldMkLst>
        <pc:spChg chg="del mod">
          <ac:chgData name="SAPOE Officer - Ali Dreyer" userId="b89be23f-964c-49de-9cbf-82492864d852" providerId="ADAL" clId="{F0630B4C-6E70-498D-AAF4-D3B3D0748753}" dt="2025-03-03T10:42:58.488" v="312" actId="478"/>
          <ac:spMkLst>
            <pc:docMk/>
            <pc:sldMk cId="1519033990" sldId="264"/>
            <ac:spMk id="2" creationId="{DB16BE1A-A6A3-9DC5-1653-9A64EAE32CD4}"/>
          </ac:spMkLst>
        </pc:spChg>
        <pc:spChg chg="del">
          <ac:chgData name="SAPOE Officer - Ali Dreyer" userId="b89be23f-964c-49de-9cbf-82492864d852" providerId="ADAL" clId="{F0630B4C-6E70-498D-AAF4-D3B3D0748753}" dt="2025-03-03T10:43:00.915" v="313" actId="478"/>
          <ac:spMkLst>
            <pc:docMk/>
            <pc:sldMk cId="1519033990" sldId="264"/>
            <ac:spMk id="4" creationId="{BBE1ADD2-26D0-9C9F-07D4-09F7EB83FD7E}"/>
          </ac:spMkLst>
        </pc:spChg>
        <pc:spChg chg="del">
          <ac:chgData name="SAPOE Officer - Ali Dreyer" userId="b89be23f-964c-49de-9cbf-82492864d852" providerId="ADAL" clId="{F0630B4C-6E70-498D-AAF4-D3B3D0748753}" dt="2025-03-03T10:43:03.057" v="314" actId="478"/>
          <ac:spMkLst>
            <pc:docMk/>
            <pc:sldMk cId="1519033990" sldId="264"/>
            <ac:spMk id="6" creationId="{8A724117-314B-B35B-A53F-671E9DE08237}"/>
          </ac:spMkLst>
        </pc:spChg>
        <pc:spChg chg="del">
          <ac:chgData name="SAPOE Officer - Ali Dreyer" userId="b89be23f-964c-49de-9cbf-82492864d852" providerId="ADAL" clId="{F0630B4C-6E70-498D-AAF4-D3B3D0748753}" dt="2025-03-03T10:43:04.810" v="315" actId="478"/>
          <ac:spMkLst>
            <pc:docMk/>
            <pc:sldMk cId="1519033990" sldId="264"/>
            <ac:spMk id="8" creationId="{F9B86EFC-2582-FA03-E117-8AEA36A01FA3}"/>
          </ac:spMkLst>
        </pc:spChg>
        <pc:spChg chg="mod">
          <ac:chgData name="SAPOE Officer - Ali Dreyer" userId="b89be23f-964c-49de-9cbf-82492864d852" providerId="ADAL" clId="{F0630B4C-6E70-498D-AAF4-D3B3D0748753}" dt="2025-03-03T10:45:36.921" v="364" actId="20577"/>
          <ac:spMkLst>
            <pc:docMk/>
            <pc:sldMk cId="1519033990" sldId="264"/>
            <ac:spMk id="6147" creationId="{0ABCAFF9-B6C0-BAB2-6EAA-64401715CFE1}"/>
          </ac:spMkLst>
        </pc:spChg>
        <pc:picChg chg="add mod modCrop">
          <ac:chgData name="SAPOE Officer - Ali Dreyer" userId="b89be23f-964c-49de-9cbf-82492864d852" providerId="ADAL" clId="{F0630B4C-6E70-498D-AAF4-D3B3D0748753}" dt="2025-03-03T23:38:26.788" v="2094" actId="1076"/>
          <ac:picMkLst>
            <pc:docMk/>
            <pc:sldMk cId="1519033990" sldId="264"/>
            <ac:picMk id="5" creationId="{C38B18DB-CE4E-D17D-3058-FE1B256BA8EF}"/>
          </ac:picMkLst>
        </pc:picChg>
      </pc:sldChg>
      <pc:sldChg chg="del">
        <pc:chgData name="SAPOE Officer - Ali Dreyer" userId="b89be23f-964c-49de-9cbf-82492864d852" providerId="ADAL" clId="{F0630B4C-6E70-498D-AAF4-D3B3D0748753}" dt="2025-03-03T10:24:17.643" v="76" actId="47"/>
        <pc:sldMkLst>
          <pc:docMk/>
          <pc:sldMk cId="3921737529" sldId="264"/>
        </pc:sldMkLst>
      </pc:sldChg>
      <pc:sldChg chg="addSp delSp modSp add mod">
        <pc:chgData name="SAPOE Officer - Ali Dreyer" userId="b89be23f-964c-49de-9cbf-82492864d852" providerId="ADAL" clId="{F0630B4C-6E70-498D-AAF4-D3B3D0748753}" dt="2025-03-03T11:03:15.507" v="1000" actId="1076"/>
        <pc:sldMkLst>
          <pc:docMk/>
          <pc:sldMk cId="2321172189" sldId="265"/>
        </pc:sldMkLst>
        <pc:spChg chg="add del mod">
          <ac:chgData name="SAPOE Officer - Ali Dreyer" userId="b89be23f-964c-49de-9cbf-82492864d852" providerId="ADAL" clId="{F0630B4C-6E70-498D-AAF4-D3B3D0748753}" dt="2025-03-03T10:49:11.910" v="370"/>
          <ac:spMkLst>
            <pc:docMk/>
            <pc:sldMk cId="2321172189" sldId="265"/>
            <ac:spMk id="2" creationId="{251B9C75-17EA-5B9A-934D-DB86B1A20AA1}"/>
          </ac:spMkLst>
        </pc:spChg>
        <pc:spChg chg="add mod">
          <ac:chgData name="SAPOE Officer - Ali Dreyer" userId="b89be23f-964c-49de-9cbf-82492864d852" providerId="ADAL" clId="{F0630B4C-6E70-498D-AAF4-D3B3D0748753}" dt="2025-03-03T11:03:15.507" v="1000" actId="1076"/>
          <ac:spMkLst>
            <pc:docMk/>
            <pc:sldMk cId="2321172189" sldId="265"/>
            <ac:spMk id="3" creationId="{28BA38F0-0888-D6E1-92D1-688F2E6F3D97}"/>
          </ac:spMkLst>
        </pc:spChg>
        <pc:spChg chg="mod">
          <ac:chgData name="SAPOE Officer - Ali Dreyer" userId="b89be23f-964c-49de-9cbf-82492864d852" providerId="ADAL" clId="{F0630B4C-6E70-498D-AAF4-D3B3D0748753}" dt="2025-03-03T10:50:41.897" v="397" actId="1076"/>
          <ac:spMkLst>
            <pc:docMk/>
            <pc:sldMk cId="2321172189" sldId="265"/>
            <ac:spMk id="6147" creationId="{8D24DEF1-4FE6-E8AF-68CE-EDE84C83A5A6}"/>
          </ac:spMkLst>
        </pc:spChg>
        <pc:picChg chg="del">
          <ac:chgData name="SAPOE Officer - Ali Dreyer" userId="b89be23f-964c-49de-9cbf-82492864d852" providerId="ADAL" clId="{F0630B4C-6E70-498D-AAF4-D3B3D0748753}" dt="2025-03-03T10:46:03.046" v="365" actId="478"/>
          <ac:picMkLst>
            <pc:docMk/>
            <pc:sldMk cId="2321172189" sldId="265"/>
            <ac:picMk id="5" creationId="{59706489-F8FA-58E7-1178-5E0464D173ED}"/>
          </ac:picMkLst>
        </pc:picChg>
      </pc:sldChg>
      <pc:sldChg chg="del">
        <pc:chgData name="SAPOE Officer - Ali Dreyer" userId="b89be23f-964c-49de-9cbf-82492864d852" providerId="ADAL" clId="{F0630B4C-6E70-498D-AAF4-D3B3D0748753}" dt="2025-03-03T10:24:52.160" v="78" actId="47"/>
        <pc:sldMkLst>
          <pc:docMk/>
          <pc:sldMk cId="4243648257" sldId="265"/>
        </pc:sldMkLst>
      </pc:sldChg>
      <pc:sldChg chg="del">
        <pc:chgData name="SAPOE Officer - Ali Dreyer" userId="b89be23f-964c-49de-9cbf-82492864d852" providerId="ADAL" clId="{F0630B4C-6E70-498D-AAF4-D3B3D0748753}" dt="2025-03-03T10:24:33.721" v="77" actId="47"/>
        <pc:sldMkLst>
          <pc:docMk/>
          <pc:sldMk cId="2164757052" sldId="266"/>
        </pc:sldMkLst>
      </pc:sldChg>
      <pc:sldChg chg="modSp add mod">
        <pc:chgData name="SAPOE Officer - Ali Dreyer" userId="b89be23f-964c-49de-9cbf-82492864d852" providerId="ADAL" clId="{F0630B4C-6E70-498D-AAF4-D3B3D0748753}" dt="2025-03-03T12:47:39.089" v="1589" actId="20577"/>
        <pc:sldMkLst>
          <pc:docMk/>
          <pc:sldMk cId="3361977826" sldId="266"/>
        </pc:sldMkLst>
        <pc:spChg chg="mod">
          <ac:chgData name="SAPOE Officer - Ali Dreyer" userId="b89be23f-964c-49de-9cbf-82492864d852" providerId="ADAL" clId="{F0630B4C-6E70-498D-AAF4-D3B3D0748753}" dt="2025-03-03T12:47:39.089" v="1589" actId="20577"/>
          <ac:spMkLst>
            <pc:docMk/>
            <pc:sldMk cId="3361977826" sldId="266"/>
            <ac:spMk id="3" creationId="{6AF4618E-B5D5-14A1-A32E-9BFE10E9EEDE}"/>
          </ac:spMkLst>
        </pc:spChg>
        <pc:spChg chg="mod">
          <ac:chgData name="SAPOE Officer - Ali Dreyer" userId="b89be23f-964c-49de-9cbf-82492864d852" providerId="ADAL" clId="{F0630B4C-6E70-498D-AAF4-D3B3D0748753}" dt="2025-03-03T11:04:24.255" v="1016" actId="20577"/>
          <ac:spMkLst>
            <pc:docMk/>
            <pc:sldMk cId="3361977826" sldId="266"/>
            <ac:spMk id="6147" creationId="{94313D5C-9C4C-3DCB-B94D-F349CBA87E51}"/>
          </ac:spMkLst>
        </pc:spChg>
      </pc:sldChg>
      <pc:sldChg chg="modSp add mod">
        <pc:chgData name="SAPOE Officer - Ali Dreyer" userId="b89be23f-964c-49de-9cbf-82492864d852" providerId="ADAL" clId="{F0630B4C-6E70-498D-AAF4-D3B3D0748753}" dt="2025-03-03T11:16:51.264" v="1104" actId="113"/>
        <pc:sldMkLst>
          <pc:docMk/>
          <pc:sldMk cId="1475787991" sldId="267"/>
        </pc:sldMkLst>
        <pc:spChg chg="mod">
          <ac:chgData name="SAPOE Officer - Ali Dreyer" userId="b89be23f-964c-49de-9cbf-82492864d852" providerId="ADAL" clId="{F0630B4C-6E70-498D-AAF4-D3B3D0748753}" dt="2025-03-03T11:16:51.264" v="1104" actId="113"/>
          <ac:spMkLst>
            <pc:docMk/>
            <pc:sldMk cId="1475787991" sldId="267"/>
            <ac:spMk id="3" creationId="{31E8DEC3-8324-BBF7-6A1A-99A2ECE59BDA}"/>
          </ac:spMkLst>
        </pc:spChg>
      </pc:sldChg>
      <pc:sldChg chg="del">
        <pc:chgData name="SAPOE Officer - Ali Dreyer" userId="b89be23f-964c-49de-9cbf-82492864d852" providerId="ADAL" clId="{F0630B4C-6E70-498D-AAF4-D3B3D0748753}" dt="2025-03-03T10:24:00.178" v="74" actId="47"/>
        <pc:sldMkLst>
          <pc:docMk/>
          <pc:sldMk cId="4226287095" sldId="267"/>
        </pc:sldMkLst>
      </pc:sldChg>
      <pc:sldChg chg="addSp delSp modSp add mod">
        <pc:chgData name="SAPOE Officer - Ali Dreyer" userId="b89be23f-964c-49de-9cbf-82492864d852" providerId="ADAL" clId="{F0630B4C-6E70-498D-AAF4-D3B3D0748753}" dt="2025-03-03T11:39:31.886" v="1194" actId="1076"/>
        <pc:sldMkLst>
          <pc:docMk/>
          <pc:sldMk cId="255644612" sldId="268"/>
        </pc:sldMkLst>
        <pc:spChg chg="del mod">
          <ac:chgData name="SAPOE Officer - Ali Dreyer" userId="b89be23f-964c-49de-9cbf-82492864d852" providerId="ADAL" clId="{F0630B4C-6E70-498D-AAF4-D3B3D0748753}" dt="2025-03-03T11:19:17.884" v="1132" actId="478"/>
          <ac:spMkLst>
            <pc:docMk/>
            <pc:sldMk cId="255644612" sldId="268"/>
            <ac:spMk id="3" creationId="{C1014810-57CC-C401-BD23-E9A748EEE318}"/>
          </ac:spMkLst>
        </pc:spChg>
        <pc:spChg chg="mod">
          <ac:chgData name="SAPOE Officer - Ali Dreyer" userId="b89be23f-964c-49de-9cbf-82492864d852" providerId="ADAL" clId="{F0630B4C-6E70-498D-AAF4-D3B3D0748753}" dt="2025-03-03T11:17:55.135" v="1130" actId="1076"/>
          <ac:spMkLst>
            <pc:docMk/>
            <pc:sldMk cId="255644612" sldId="268"/>
            <ac:spMk id="6147" creationId="{3C2E587B-4295-4498-CF68-39E5613B25A6}"/>
          </ac:spMkLst>
        </pc:spChg>
        <pc:graphicFrameChg chg="add del mod modGraphic">
          <ac:chgData name="SAPOE Officer - Ali Dreyer" userId="b89be23f-964c-49de-9cbf-82492864d852" providerId="ADAL" clId="{F0630B4C-6E70-498D-AAF4-D3B3D0748753}" dt="2025-03-03T11:21:27.674" v="1137" actId="478"/>
          <ac:graphicFrameMkLst>
            <pc:docMk/>
            <pc:sldMk cId="255644612" sldId="268"/>
            <ac:graphicFrameMk id="2" creationId="{6AF70309-36D0-74D2-32B8-FE29D973C036}"/>
          </ac:graphicFrameMkLst>
        </pc:graphicFrameChg>
        <pc:graphicFrameChg chg="add del mod modGraphic">
          <ac:chgData name="SAPOE Officer - Ali Dreyer" userId="b89be23f-964c-49de-9cbf-82492864d852" providerId="ADAL" clId="{F0630B4C-6E70-498D-AAF4-D3B3D0748753}" dt="2025-03-03T11:37:26.271" v="1185" actId="21"/>
          <ac:graphicFrameMkLst>
            <pc:docMk/>
            <pc:sldMk cId="255644612" sldId="268"/>
            <ac:graphicFrameMk id="6" creationId="{A0AF11B4-7ECA-2776-0E23-A2AB7C7CC26D}"/>
          </ac:graphicFrameMkLst>
        </pc:graphicFrameChg>
        <pc:graphicFrameChg chg="add mod modGraphic">
          <ac:chgData name="SAPOE Officer - Ali Dreyer" userId="b89be23f-964c-49de-9cbf-82492864d852" providerId="ADAL" clId="{F0630B4C-6E70-498D-AAF4-D3B3D0748753}" dt="2025-03-03T11:39:31.886" v="1194" actId="1076"/>
          <ac:graphicFrameMkLst>
            <pc:docMk/>
            <pc:sldMk cId="255644612" sldId="268"/>
            <ac:graphicFrameMk id="7" creationId="{2E094A6A-F903-5B03-A824-F63C8A3D5E6B}"/>
          </ac:graphicFrameMkLst>
        </pc:graphicFrameChg>
        <pc:picChg chg="add del mod modCrop">
          <ac:chgData name="SAPOE Officer - Ali Dreyer" userId="b89be23f-964c-49de-9cbf-82492864d852" providerId="ADAL" clId="{F0630B4C-6E70-498D-AAF4-D3B3D0748753}" dt="2025-03-03T11:37:50.504" v="1190" actId="478"/>
          <ac:picMkLst>
            <pc:docMk/>
            <pc:sldMk cId="255644612" sldId="268"/>
            <ac:picMk id="4" creationId="{05A1E621-F006-3694-3021-9974B3314E1A}"/>
          </ac:picMkLst>
        </pc:picChg>
        <pc:picChg chg="add del mod modCrop">
          <ac:chgData name="SAPOE Officer - Ali Dreyer" userId="b89be23f-964c-49de-9cbf-82492864d852" providerId="ADAL" clId="{F0630B4C-6E70-498D-AAF4-D3B3D0748753}" dt="2025-03-03T11:36:34.538" v="1178" actId="478"/>
          <ac:picMkLst>
            <pc:docMk/>
            <pc:sldMk cId="255644612" sldId="268"/>
            <ac:picMk id="5" creationId="{30C42189-2D93-BA8F-698D-87BB98E29429}"/>
          </ac:picMkLst>
        </pc:picChg>
      </pc:sldChg>
      <pc:sldChg chg="del">
        <pc:chgData name="SAPOE Officer - Ali Dreyer" userId="b89be23f-964c-49de-9cbf-82492864d852" providerId="ADAL" clId="{F0630B4C-6E70-498D-AAF4-D3B3D0748753}" dt="2025-03-03T10:24:11.926" v="75" actId="47"/>
        <pc:sldMkLst>
          <pc:docMk/>
          <pc:sldMk cId="1127679192" sldId="268"/>
        </pc:sldMkLst>
      </pc:sldChg>
      <pc:sldChg chg="addSp delSp modSp add mod">
        <pc:chgData name="SAPOE Officer - Ali Dreyer" userId="b89be23f-964c-49de-9cbf-82492864d852" providerId="ADAL" clId="{F0630B4C-6E70-498D-AAF4-D3B3D0748753}" dt="2025-03-03T11:37:44.915" v="1189" actId="1076"/>
        <pc:sldMkLst>
          <pc:docMk/>
          <pc:sldMk cId="33880818" sldId="269"/>
        </pc:sldMkLst>
        <pc:graphicFrameChg chg="add mod modGraphic">
          <ac:chgData name="SAPOE Officer - Ali Dreyer" userId="b89be23f-964c-49de-9cbf-82492864d852" providerId="ADAL" clId="{F0630B4C-6E70-498D-AAF4-D3B3D0748753}" dt="2025-03-03T11:37:44.915" v="1189" actId="1076"/>
          <ac:graphicFrameMkLst>
            <pc:docMk/>
            <pc:sldMk cId="33880818" sldId="269"/>
            <ac:graphicFrameMk id="6" creationId="{A0AF11B4-7ECA-2776-0E23-A2AB7C7CC26D}"/>
          </ac:graphicFrameMkLst>
        </pc:graphicFrameChg>
        <pc:picChg chg="del">
          <ac:chgData name="SAPOE Officer - Ali Dreyer" userId="b89be23f-964c-49de-9cbf-82492864d852" providerId="ADAL" clId="{F0630B4C-6E70-498D-AAF4-D3B3D0748753}" dt="2025-03-03T11:37:18.625" v="1183" actId="478"/>
          <ac:picMkLst>
            <pc:docMk/>
            <pc:sldMk cId="33880818" sldId="269"/>
            <ac:picMk id="4" creationId="{08DB542B-E3C4-4534-7B11-2E44DCBFF16F}"/>
          </ac:picMkLst>
        </pc:picChg>
        <pc:picChg chg="del">
          <ac:chgData name="SAPOE Officer - Ali Dreyer" userId="b89be23f-964c-49de-9cbf-82492864d852" providerId="ADAL" clId="{F0630B4C-6E70-498D-AAF4-D3B3D0748753}" dt="2025-03-03T11:37:19.844" v="1184" actId="478"/>
          <ac:picMkLst>
            <pc:docMk/>
            <pc:sldMk cId="33880818" sldId="269"/>
            <ac:picMk id="5" creationId="{01DB3E3F-6C46-B6D9-E8B2-A848032C3FE7}"/>
          </ac:picMkLst>
        </pc:picChg>
      </pc:sldChg>
      <pc:sldChg chg="addSp delSp modSp add mod">
        <pc:chgData name="SAPOE Officer - Ali Dreyer" userId="b89be23f-964c-49de-9cbf-82492864d852" providerId="ADAL" clId="{F0630B4C-6E70-498D-AAF4-D3B3D0748753}" dt="2025-03-03T11:40:51.160" v="1199" actId="14100"/>
        <pc:sldMkLst>
          <pc:docMk/>
          <pc:sldMk cId="3280206509" sldId="270"/>
        </pc:sldMkLst>
        <pc:graphicFrameChg chg="add mod modGraphic">
          <ac:chgData name="SAPOE Officer - Ali Dreyer" userId="b89be23f-964c-49de-9cbf-82492864d852" providerId="ADAL" clId="{F0630B4C-6E70-498D-AAF4-D3B3D0748753}" dt="2025-03-03T11:40:51.160" v="1199" actId="14100"/>
          <ac:graphicFrameMkLst>
            <pc:docMk/>
            <pc:sldMk cId="3280206509" sldId="270"/>
            <ac:graphicFrameMk id="2" creationId="{154EBF0F-A138-2635-02CF-391259C28976}"/>
          </ac:graphicFrameMkLst>
        </pc:graphicFrameChg>
        <pc:picChg chg="del">
          <ac:chgData name="SAPOE Officer - Ali Dreyer" userId="b89be23f-964c-49de-9cbf-82492864d852" providerId="ADAL" clId="{F0630B4C-6E70-498D-AAF4-D3B3D0748753}" dt="2025-03-03T11:40:21.407" v="1195" actId="478"/>
          <ac:picMkLst>
            <pc:docMk/>
            <pc:sldMk cId="3280206509" sldId="270"/>
            <ac:picMk id="4" creationId="{605B7D04-00B3-0ED2-F71E-A4ED5496CD67}"/>
          </ac:picMkLst>
        </pc:picChg>
        <pc:picChg chg="del">
          <ac:chgData name="SAPOE Officer - Ali Dreyer" userId="b89be23f-964c-49de-9cbf-82492864d852" providerId="ADAL" clId="{F0630B4C-6E70-498D-AAF4-D3B3D0748753}" dt="2025-03-03T11:40:22.785" v="1196" actId="478"/>
          <ac:picMkLst>
            <pc:docMk/>
            <pc:sldMk cId="3280206509" sldId="270"/>
            <ac:picMk id="5" creationId="{930B515C-D2B2-4D47-65CE-830E55FA49AC}"/>
          </ac:picMkLst>
        </pc:picChg>
      </pc:sldChg>
      <pc:sldChg chg="del">
        <pc:chgData name="SAPOE Officer - Ali Dreyer" userId="b89be23f-964c-49de-9cbf-82492864d852" providerId="ADAL" clId="{F0630B4C-6E70-498D-AAF4-D3B3D0748753}" dt="2025-03-03T10:22:48.279" v="73" actId="47"/>
        <pc:sldMkLst>
          <pc:docMk/>
          <pc:sldMk cId="4078098256" sldId="270"/>
        </pc:sldMkLst>
      </pc:sldChg>
      <pc:sldChg chg="addSp delSp modSp add mod setBg">
        <pc:chgData name="SAPOE Officer - Ali Dreyer" userId="b89be23f-964c-49de-9cbf-82492864d852" providerId="ADAL" clId="{F0630B4C-6E70-498D-AAF4-D3B3D0748753}" dt="2025-03-04T00:25:59.713" v="2194" actId="1036"/>
        <pc:sldMkLst>
          <pc:docMk/>
          <pc:sldMk cId="10889924" sldId="271"/>
        </pc:sldMkLst>
        <pc:spChg chg="add mod">
          <ac:chgData name="SAPOE Officer - Ali Dreyer" userId="b89be23f-964c-49de-9cbf-82492864d852" providerId="ADAL" clId="{F0630B4C-6E70-498D-AAF4-D3B3D0748753}" dt="2025-03-03T11:57:42.502" v="1422" actId="20577"/>
          <ac:spMkLst>
            <pc:docMk/>
            <pc:sldMk cId="10889924" sldId="271"/>
            <ac:spMk id="5" creationId="{F1873D34-EACD-4B57-F16A-D39E13CEC771}"/>
          </ac:spMkLst>
        </pc:spChg>
        <pc:spChg chg="mod">
          <ac:chgData name="SAPOE Officer - Ali Dreyer" userId="b89be23f-964c-49de-9cbf-82492864d852" providerId="ADAL" clId="{F0630B4C-6E70-498D-AAF4-D3B3D0748753}" dt="2025-03-04T00:25:59.713" v="2194" actId="1036"/>
          <ac:spMkLst>
            <pc:docMk/>
            <pc:sldMk cId="10889924" sldId="271"/>
            <ac:spMk id="6147" creationId="{87E7ACD2-7B8E-9FA6-CF71-5B5CD7B5827F}"/>
          </ac:spMkLst>
        </pc:spChg>
        <pc:graphicFrameChg chg="del">
          <ac:chgData name="SAPOE Officer - Ali Dreyer" userId="b89be23f-964c-49de-9cbf-82492864d852" providerId="ADAL" clId="{F0630B4C-6E70-498D-AAF4-D3B3D0748753}" dt="2025-03-03T11:47:14.334" v="1201" actId="478"/>
          <ac:graphicFrameMkLst>
            <pc:docMk/>
            <pc:sldMk cId="10889924" sldId="271"/>
            <ac:graphicFrameMk id="2" creationId="{639FEAD9-C22A-9BB1-9834-F1652D1082C1}"/>
          </ac:graphicFrameMkLst>
        </pc:graphicFrameChg>
        <pc:picChg chg="add mod modCrop">
          <ac:chgData name="SAPOE Officer - Ali Dreyer" userId="b89be23f-964c-49de-9cbf-82492864d852" providerId="ADAL" clId="{F0630B4C-6E70-498D-AAF4-D3B3D0748753}" dt="2025-03-03T11:54:21.063" v="1372" actId="1036"/>
          <ac:picMkLst>
            <pc:docMk/>
            <pc:sldMk cId="10889924" sldId="271"/>
            <ac:picMk id="4" creationId="{ED2DA9BC-73A9-FDE3-3BFA-6AAFEBF441E9}"/>
          </ac:picMkLst>
        </pc:picChg>
      </pc:sldChg>
      <pc:sldChg chg="del">
        <pc:chgData name="SAPOE Officer - Ali Dreyer" userId="b89be23f-964c-49de-9cbf-82492864d852" providerId="ADAL" clId="{F0630B4C-6E70-498D-AAF4-D3B3D0748753}" dt="2025-03-03T10:25:34.344" v="79" actId="47"/>
        <pc:sldMkLst>
          <pc:docMk/>
          <pc:sldMk cId="938326100" sldId="271"/>
        </pc:sldMkLst>
      </pc:sldChg>
      <pc:sldChg chg="add del ord">
        <pc:chgData name="SAPOE Officer - Ali Dreyer" userId="b89be23f-964c-49de-9cbf-82492864d852" providerId="ADAL" clId="{F0630B4C-6E70-498D-AAF4-D3B3D0748753}" dt="2025-03-03T11:58:37.799" v="1426" actId="47"/>
        <pc:sldMkLst>
          <pc:docMk/>
          <pc:sldMk cId="145614049" sldId="272"/>
        </pc:sldMkLst>
      </pc:sldChg>
      <pc:sldChg chg="modSp add mod ord">
        <pc:chgData name="SAPOE Officer - Ali Dreyer" userId="b89be23f-964c-49de-9cbf-82492864d852" providerId="ADAL" clId="{F0630B4C-6E70-498D-AAF4-D3B3D0748753}" dt="2025-03-03T11:59:07.145" v="1451" actId="1035"/>
        <pc:sldMkLst>
          <pc:docMk/>
          <pc:sldMk cId="2028192615" sldId="272"/>
        </pc:sldMkLst>
        <pc:spChg chg="mod">
          <ac:chgData name="SAPOE Officer - Ali Dreyer" userId="b89be23f-964c-49de-9cbf-82492864d852" providerId="ADAL" clId="{F0630B4C-6E70-498D-AAF4-D3B3D0748753}" dt="2025-03-03T11:58:57.430" v="1430" actId="20577"/>
          <ac:spMkLst>
            <pc:docMk/>
            <pc:sldMk cId="2028192615" sldId="272"/>
            <ac:spMk id="4098" creationId="{CFAE775F-D021-CA36-7DF2-D345450AA72E}"/>
          </ac:spMkLst>
        </pc:spChg>
        <pc:spChg chg="mod">
          <ac:chgData name="SAPOE Officer - Ali Dreyer" userId="b89be23f-964c-49de-9cbf-82492864d852" providerId="ADAL" clId="{F0630B4C-6E70-498D-AAF4-D3B3D0748753}" dt="2025-03-03T11:59:07.145" v="1451" actId="1035"/>
          <ac:spMkLst>
            <pc:docMk/>
            <pc:sldMk cId="2028192615" sldId="272"/>
            <ac:spMk id="4100" creationId="{571CCF3B-6138-3A9F-A1DD-312BCBD47104}"/>
          </ac:spMkLst>
        </pc:spChg>
      </pc:sldChg>
      <pc:sldChg chg="del">
        <pc:chgData name="SAPOE Officer - Ali Dreyer" userId="b89be23f-964c-49de-9cbf-82492864d852" providerId="ADAL" clId="{F0630B4C-6E70-498D-AAF4-D3B3D0748753}" dt="2025-03-03T10:25:48.167" v="83" actId="47"/>
        <pc:sldMkLst>
          <pc:docMk/>
          <pc:sldMk cId="914852965" sldId="273"/>
        </pc:sldMkLst>
      </pc:sldChg>
      <pc:sldChg chg="addSp delSp modSp add mod ord setBg">
        <pc:chgData name="SAPOE Officer - Ali Dreyer" userId="b89be23f-964c-49de-9cbf-82492864d852" providerId="ADAL" clId="{F0630B4C-6E70-498D-AAF4-D3B3D0748753}" dt="2025-03-03T16:16:06.063" v="1810" actId="255"/>
        <pc:sldMkLst>
          <pc:docMk/>
          <pc:sldMk cId="2851511275" sldId="273"/>
        </pc:sldMkLst>
        <pc:spChg chg="add del mod">
          <ac:chgData name="SAPOE Officer - Ali Dreyer" userId="b89be23f-964c-49de-9cbf-82492864d852" providerId="ADAL" clId="{F0630B4C-6E70-498D-AAF4-D3B3D0748753}" dt="2025-03-03T15:54:14.988" v="1634" actId="478"/>
          <ac:spMkLst>
            <pc:docMk/>
            <pc:sldMk cId="2851511275" sldId="273"/>
            <ac:spMk id="4" creationId="{A04A6BB4-9A04-7BE9-1459-4B33852DB353}"/>
          </ac:spMkLst>
        </pc:spChg>
        <pc:spChg chg="add del mod">
          <ac:chgData name="SAPOE Officer - Ali Dreyer" userId="b89be23f-964c-49de-9cbf-82492864d852" providerId="ADAL" clId="{F0630B4C-6E70-498D-AAF4-D3B3D0748753}" dt="2025-03-03T16:09:44.605" v="1744" actId="478"/>
          <ac:spMkLst>
            <pc:docMk/>
            <pc:sldMk cId="2851511275" sldId="273"/>
            <ac:spMk id="7" creationId="{A0737498-38A4-CA56-8F16-133A8142145A}"/>
          </ac:spMkLst>
        </pc:spChg>
        <pc:spChg chg="add del">
          <ac:chgData name="SAPOE Officer - Ali Dreyer" userId="b89be23f-964c-49de-9cbf-82492864d852" providerId="ADAL" clId="{F0630B4C-6E70-498D-AAF4-D3B3D0748753}" dt="2025-03-03T16:09:53.642" v="1747" actId="478"/>
          <ac:spMkLst>
            <pc:docMk/>
            <pc:sldMk cId="2851511275" sldId="273"/>
            <ac:spMk id="9" creationId="{4110E02F-4EB2-1F5B-E8AF-795C223D9748}"/>
          </ac:spMkLst>
        </pc:spChg>
        <pc:spChg chg="add del">
          <ac:chgData name="SAPOE Officer - Ali Dreyer" userId="b89be23f-964c-49de-9cbf-82492864d852" providerId="ADAL" clId="{F0630B4C-6E70-498D-AAF4-D3B3D0748753}" dt="2025-03-03T16:10:20.368" v="1749" actId="22"/>
          <ac:spMkLst>
            <pc:docMk/>
            <pc:sldMk cId="2851511275" sldId="273"/>
            <ac:spMk id="11" creationId="{DE3105F7-F9DD-14F7-63CC-AE0619B25E86}"/>
          </ac:spMkLst>
        </pc:spChg>
        <pc:spChg chg="add mod">
          <ac:chgData name="SAPOE Officer - Ali Dreyer" userId="b89be23f-964c-49de-9cbf-82492864d852" providerId="ADAL" clId="{F0630B4C-6E70-498D-AAF4-D3B3D0748753}" dt="2025-03-03T16:16:06.063" v="1810" actId="255"/>
          <ac:spMkLst>
            <pc:docMk/>
            <pc:sldMk cId="2851511275" sldId="273"/>
            <ac:spMk id="13" creationId="{11562BBE-5EDB-A255-ACD5-0263A3E1D8CD}"/>
          </ac:spMkLst>
        </pc:spChg>
        <pc:spChg chg="mod">
          <ac:chgData name="SAPOE Officer - Ali Dreyer" userId="b89be23f-964c-49de-9cbf-82492864d852" providerId="ADAL" clId="{F0630B4C-6E70-498D-AAF4-D3B3D0748753}" dt="2025-03-03T16:08:58.520" v="1741" actId="20577"/>
          <ac:spMkLst>
            <pc:docMk/>
            <pc:sldMk cId="2851511275" sldId="273"/>
            <ac:spMk id="6147" creationId="{87CF677B-D4BF-AC53-CF7B-C585B7B72E2B}"/>
          </ac:spMkLst>
        </pc:spChg>
        <pc:graphicFrameChg chg="del">
          <ac:chgData name="SAPOE Officer - Ali Dreyer" userId="b89be23f-964c-49de-9cbf-82492864d852" providerId="ADAL" clId="{F0630B4C-6E70-498D-AAF4-D3B3D0748753}" dt="2025-03-03T12:39:57.306" v="1455" actId="478"/>
          <ac:graphicFrameMkLst>
            <pc:docMk/>
            <pc:sldMk cId="2851511275" sldId="273"/>
            <ac:graphicFrameMk id="2" creationId="{4035272C-72AA-20BB-EEA4-8BAD63298F88}"/>
          </ac:graphicFrameMkLst>
        </pc:graphicFrameChg>
        <pc:graphicFrameChg chg="add del mod">
          <ac:chgData name="SAPOE Officer - Ali Dreyer" userId="b89be23f-964c-49de-9cbf-82492864d852" providerId="ADAL" clId="{F0630B4C-6E70-498D-AAF4-D3B3D0748753}" dt="2025-03-03T15:54:52.654" v="1660" actId="478"/>
          <ac:graphicFrameMkLst>
            <pc:docMk/>
            <pc:sldMk cId="2851511275" sldId="273"/>
            <ac:graphicFrameMk id="5" creationId="{18BEE966-7490-F356-2497-3B61076ED941}"/>
          </ac:graphicFrameMkLst>
        </pc:graphicFrameChg>
        <pc:graphicFrameChg chg="add del mod">
          <ac:chgData name="SAPOE Officer - Ali Dreyer" userId="b89be23f-964c-49de-9cbf-82492864d852" providerId="ADAL" clId="{F0630B4C-6E70-498D-AAF4-D3B3D0748753}" dt="2025-03-03T16:08:11.744" v="1728" actId="478"/>
          <ac:graphicFrameMkLst>
            <pc:docMk/>
            <pc:sldMk cId="2851511275" sldId="273"/>
            <ac:graphicFrameMk id="6" creationId="{D594383D-34E9-3200-BF9D-F33567C75B5A}"/>
          </ac:graphicFrameMkLst>
        </pc:graphicFrameChg>
      </pc:sldChg>
      <pc:sldChg chg="del">
        <pc:chgData name="SAPOE Officer - Ali Dreyer" userId="b89be23f-964c-49de-9cbf-82492864d852" providerId="ADAL" clId="{F0630B4C-6E70-498D-AAF4-D3B3D0748753}" dt="2025-03-03T10:25:42.926" v="81" actId="47"/>
        <pc:sldMkLst>
          <pc:docMk/>
          <pc:sldMk cId="479512146" sldId="274"/>
        </pc:sldMkLst>
      </pc:sldChg>
      <pc:sldChg chg="addSp delSp modSp add mod">
        <pc:chgData name="SAPOE Officer - Ali Dreyer" userId="b89be23f-964c-49de-9cbf-82492864d852" providerId="ADAL" clId="{F0630B4C-6E70-498D-AAF4-D3B3D0748753}" dt="2025-03-04T00:26:40.106" v="2195" actId="208"/>
        <pc:sldMkLst>
          <pc:docMk/>
          <pc:sldMk cId="1752571192" sldId="274"/>
        </pc:sldMkLst>
        <pc:spChg chg="add del mod">
          <ac:chgData name="SAPOE Officer - Ali Dreyer" userId="b89be23f-964c-49de-9cbf-82492864d852" providerId="ADAL" clId="{F0630B4C-6E70-498D-AAF4-D3B3D0748753}" dt="2025-03-03T16:22:42.960" v="1903" actId="1076"/>
          <ac:spMkLst>
            <pc:docMk/>
            <pc:sldMk cId="1752571192" sldId="274"/>
            <ac:spMk id="4098" creationId="{14889496-1A64-C77F-92DE-A5AC9075EF38}"/>
          </ac:spMkLst>
        </pc:spChg>
        <pc:spChg chg="del mod">
          <ac:chgData name="SAPOE Officer - Ali Dreyer" userId="b89be23f-964c-49de-9cbf-82492864d852" providerId="ADAL" clId="{F0630B4C-6E70-498D-AAF4-D3B3D0748753}" dt="2025-03-03T12:48:02.665" v="1591" actId="478"/>
          <ac:spMkLst>
            <pc:docMk/>
            <pc:sldMk cId="1752571192" sldId="274"/>
            <ac:spMk id="4100" creationId="{2FF58391-DB7D-3982-3400-24253969F8C9}"/>
          </ac:spMkLst>
        </pc:spChg>
        <pc:picChg chg="del">
          <ac:chgData name="SAPOE Officer - Ali Dreyer" userId="b89be23f-964c-49de-9cbf-82492864d852" providerId="ADAL" clId="{F0630B4C-6E70-498D-AAF4-D3B3D0748753}" dt="2025-03-03T16:07:11.904" v="1709" actId="478"/>
          <ac:picMkLst>
            <pc:docMk/>
            <pc:sldMk cId="1752571192" sldId="274"/>
            <ac:picMk id="3" creationId="{2F274B2E-0CCC-B10C-26D5-0C87F4177E5F}"/>
          </ac:picMkLst>
        </pc:picChg>
        <pc:picChg chg="add mod">
          <ac:chgData name="SAPOE Officer - Ali Dreyer" userId="b89be23f-964c-49de-9cbf-82492864d852" providerId="ADAL" clId="{F0630B4C-6E70-498D-AAF4-D3B3D0748753}" dt="2025-03-04T00:26:40.106" v="2195" actId="208"/>
          <ac:picMkLst>
            <pc:docMk/>
            <pc:sldMk cId="1752571192" sldId="274"/>
            <ac:picMk id="4" creationId="{080A9E85-8FC5-A513-3E3C-E64EBABDB08B}"/>
          </ac:picMkLst>
        </pc:picChg>
      </pc:sldChg>
      <pc:sldChg chg="modSp add mod">
        <pc:chgData name="SAPOE Officer - Ali Dreyer" userId="b89be23f-964c-49de-9cbf-82492864d852" providerId="ADAL" clId="{F0630B4C-6E70-498D-AAF4-D3B3D0748753}" dt="2025-03-04T00:43:13.980" v="2526" actId="20577"/>
        <pc:sldMkLst>
          <pc:docMk/>
          <pc:sldMk cId="543084643" sldId="275"/>
        </pc:sldMkLst>
        <pc:spChg chg="mod">
          <ac:chgData name="SAPOE Officer - Ali Dreyer" userId="b89be23f-964c-49de-9cbf-82492864d852" providerId="ADAL" clId="{F0630B4C-6E70-498D-AAF4-D3B3D0748753}" dt="2025-03-04T00:43:13.980" v="2526" actId="20577"/>
          <ac:spMkLst>
            <pc:docMk/>
            <pc:sldMk cId="543084643" sldId="275"/>
            <ac:spMk id="4" creationId="{8613150C-DA66-0788-1BC6-BE1351F17E45}"/>
          </ac:spMkLst>
        </pc:spChg>
      </pc:sldChg>
      <pc:sldChg chg="addSp delSp modSp add mod">
        <pc:chgData name="SAPOE Officer - Ali Dreyer" userId="b89be23f-964c-49de-9cbf-82492864d852" providerId="ADAL" clId="{F0630B4C-6E70-498D-AAF4-D3B3D0748753}" dt="2025-03-03T16:05:16.966" v="1708" actId="1076"/>
        <pc:sldMkLst>
          <pc:docMk/>
          <pc:sldMk cId="3990058488" sldId="276"/>
        </pc:sldMkLst>
        <pc:spChg chg="mod">
          <ac:chgData name="SAPOE Officer - Ali Dreyer" userId="b89be23f-964c-49de-9cbf-82492864d852" providerId="ADAL" clId="{F0630B4C-6E70-498D-AAF4-D3B3D0748753}" dt="2025-03-03T15:59:43.018" v="1698" actId="20577"/>
          <ac:spMkLst>
            <pc:docMk/>
            <pc:sldMk cId="3990058488" sldId="276"/>
            <ac:spMk id="6147" creationId="{B6D86064-20F0-AC83-F195-2836E013B2AC}"/>
          </ac:spMkLst>
        </pc:spChg>
        <pc:graphicFrameChg chg="add del mod modGraphic">
          <ac:chgData name="SAPOE Officer - Ali Dreyer" userId="b89be23f-964c-49de-9cbf-82492864d852" providerId="ADAL" clId="{F0630B4C-6E70-498D-AAF4-D3B3D0748753}" dt="2025-03-03T16:05:00.593" v="1705" actId="478"/>
          <ac:graphicFrameMkLst>
            <pc:docMk/>
            <pc:sldMk cId="3990058488" sldId="276"/>
            <ac:graphicFrameMk id="2" creationId="{20E5201C-4E88-D0F6-85B5-D1ED8325812F}"/>
          </ac:graphicFrameMkLst>
        </pc:graphicFrameChg>
        <pc:graphicFrameChg chg="add mod modGraphic">
          <ac:chgData name="SAPOE Officer - Ali Dreyer" userId="b89be23f-964c-49de-9cbf-82492864d852" providerId="ADAL" clId="{F0630B4C-6E70-498D-AAF4-D3B3D0748753}" dt="2025-03-03T16:05:16.966" v="1708" actId="1076"/>
          <ac:graphicFrameMkLst>
            <pc:docMk/>
            <pc:sldMk cId="3990058488" sldId="276"/>
            <ac:graphicFrameMk id="3" creationId="{32D0544F-7655-BF40-227F-3F3EC28961E5}"/>
          </ac:graphicFrameMkLst>
        </pc:graphicFrameChg>
        <pc:graphicFrameChg chg="del">
          <ac:chgData name="SAPOE Officer - Ali Dreyer" userId="b89be23f-964c-49de-9cbf-82492864d852" providerId="ADAL" clId="{F0630B4C-6E70-498D-AAF4-D3B3D0748753}" dt="2025-03-03T15:59:47.802" v="1699" actId="478"/>
          <ac:graphicFrameMkLst>
            <pc:docMk/>
            <pc:sldMk cId="3990058488" sldId="276"/>
            <ac:graphicFrameMk id="6" creationId="{EAE0A93A-4EBA-F619-F0B6-7C1F1C753540}"/>
          </ac:graphicFrameMkLst>
        </pc:graphicFrameChg>
      </pc:sldChg>
      <pc:sldChg chg="add">
        <pc:chgData name="SAPOE Officer - Ali Dreyer" userId="b89be23f-964c-49de-9cbf-82492864d852" providerId="ADAL" clId="{F0630B4C-6E70-498D-AAF4-D3B3D0748753}" dt="2025-03-03T16:08:07.253" v="1727" actId="2890"/>
        <pc:sldMkLst>
          <pc:docMk/>
          <pc:sldMk cId="443949538" sldId="277"/>
        </pc:sldMkLst>
      </pc:sldChg>
      <pc:sldChg chg="modSp add mod">
        <pc:chgData name="SAPOE Officer - Ali Dreyer" userId="b89be23f-964c-49de-9cbf-82492864d852" providerId="ADAL" clId="{F0630B4C-6E70-498D-AAF4-D3B3D0748753}" dt="2025-03-03T16:15:47.769" v="1808" actId="1076"/>
        <pc:sldMkLst>
          <pc:docMk/>
          <pc:sldMk cId="1803837474" sldId="278"/>
        </pc:sldMkLst>
        <pc:spChg chg="mod">
          <ac:chgData name="SAPOE Officer - Ali Dreyer" userId="b89be23f-964c-49de-9cbf-82492864d852" providerId="ADAL" clId="{F0630B4C-6E70-498D-AAF4-D3B3D0748753}" dt="2025-03-03T16:15:47.769" v="1808" actId="1076"/>
          <ac:spMkLst>
            <pc:docMk/>
            <pc:sldMk cId="1803837474" sldId="278"/>
            <ac:spMk id="13" creationId="{1F5B9FF0-282C-75A7-B322-83372485F753}"/>
          </ac:spMkLst>
        </pc:spChg>
        <pc:spChg chg="mod">
          <ac:chgData name="SAPOE Officer - Ali Dreyer" userId="b89be23f-964c-49de-9cbf-82492864d852" providerId="ADAL" clId="{F0630B4C-6E70-498D-AAF4-D3B3D0748753}" dt="2025-03-03T16:12:51.303" v="1770" actId="20577"/>
          <ac:spMkLst>
            <pc:docMk/>
            <pc:sldMk cId="1803837474" sldId="278"/>
            <ac:spMk id="6147" creationId="{5B054D56-C4FE-2056-E0E6-FC5D2F469358}"/>
          </ac:spMkLst>
        </pc:spChg>
      </pc:sldChg>
      <pc:sldChg chg="modSp add mod">
        <pc:chgData name="SAPOE Officer - Ali Dreyer" userId="b89be23f-964c-49de-9cbf-82492864d852" providerId="ADAL" clId="{F0630B4C-6E70-498D-AAF4-D3B3D0748753}" dt="2025-03-04T00:32:04.204" v="2228" actId="14100"/>
        <pc:sldMkLst>
          <pc:docMk/>
          <pc:sldMk cId="888083515" sldId="279"/>
        </pc:sldMkLst>
        <pc:spChg chg="mod">
          <ac:chgData name="SAPOE Officer - Ali Dreyer" userId="b89be23f-964c-49de-9cbf-82492864d852" providerId="ADAL" clId="{F0630B4C-6E70-498D-AAF4-D3B3D0748753}" dt="2025-03-03T16:15:56.312" v="1809" actId="1076"/>
          <ac:spMkLst>
            <pc:docMk/>
            <pc:sldMk cId="888083515" sldId="279"/>
            <ac:spMk id="13" creationId="{EF304B61-480D-3523-8727-4DDCD986BA5E}"/>
          </ac:spMkLst>
        </pc:spChg>
        <pc:spChg chg="mod">
          <ac:chgData name="SAPOE Officer - Ali Dreyer" userId="b89be23f-964c-49de-9cbf-82492864d852" providerId="ADAL" clId="{F0630B4C-6E70-498D-AAF4-D3B3D0748753}" dt="2025-03-04T00:32:04.204" v="2228" actId="14100"/>
          <ac:spMkLst>
            <pc:docMk/>
            <pc:sldMk cId="888083515" sldId="279"/>
            <ac:spMk id="6147" creationId="{E3C47188-69A1-AA53-BDC3-C62AC2F95761}"/>
          </ac:spMkLst>
        </pc:spChg>
      </pc:sldChg>
      <pc:sldChg chg="modSp add mod">
        <pc:chgData name="SAPOE Officer - Ali Dreyer" userId="b89be23f-964c-49de-9cbf-82492864d852" providerId="ADAL" clId="{F0630B4C-6E70-498D-AAF4-D3B3D0748753}" dt="2025-03-03T16:17:13.155" v="1852" actId="1076"/>
        <pc:sldMkLst>
          <pc:docMk/>
          <pc:sldMk cId="4283995919" sldId="280"/>
        </pc:sldMkLst>
        <pc:spChg chg="mod">
          <ac:chgData name="SAPOE Officer - Ali Dreyer" userId="b89be23f-964c-49de-9cbf-82492864d852" providerId="ADAL" clId="{F0630B4C-6E70-498D-AAF4-D3B3D0748753}" dt="2025-03-03T16:17:13.155" v="1852" actId="1076"/>
          <ac:spMkLst>
            <pc:docMk/>
            <pc:sldMk cId="4283995919" sldId="280"/>
            <ac:spMk id="13" creationId="{E3DA0C9D-3BCD-9B40-7F0C-4275CF65C432}"/>
          </ac:spMkLst>
        </pc:spChg>
        <pc:spChg chg="mod">
          <ac:chgData name="SAPOE Officer - Ali Dreyer" userId="b89be23f-964c-49de-9cbf-82492864d852" providerId="ADAL" clId="{F0630B4C-6E70-498D-AAF4-D3B3D0748753}" dt="2025-03-03T16:16:37.007" v="1834" actId="20577"/>
          <ac:spMkLst>
            <pc:docMk/>
            <pc:sldMk cId="4283995919" sldId="280"/>
            <ac:spMk id="6147" creationId="{DD473861-3178-0FCB-589C-9E45CFE2375F}"/>
          </ac:spMkLst>
        </pc:spChg>
      </pc:sldChg>
      <pc:sldChg chg="modSp add mod">
        <pc:chgData name="SAPOE Officer - Ali Dreyer" userId="b89be23f-964c-49de-9cbf-82492864d852" providerId="ADAL" clId="{F0630B4C-6E70-498D-AAF4-D3B3D0748753}" dt="2025-03-03T16:27:25.453" v="2092" actId="20577"/>
        <pc:sldMkLst>
          <pc:docMk/>
          <pc:sldMk cId="1754962449" sldId="281"/>
        </pc:sldMkLst>
        <pc:spChg chg="mod">
          <ac:chgData name="SAPOE Officer - Ali Dreyer" userId="b89be23f-964c-49de-9cbf-82492864d852" providerId="ADAL" clId="{F0630B4C-6E70-498D-AAF4-D3B3D0748753}" dt="2025-03-03T16:27:25.453" v="2092" actId="20577"/>
          <ac:spMkLst>
            <pc:docMk/>
            <pc:sldMk cId="1754962449" sldId="281"/>
            <ac:spMk id="13" creationId="{4AACD934-086A-DE25-4763-88FBB8004482}"/>
          </ac:spMkLst>
        </pc:spChg>
        <pc:spChg chg="mod">
          <ac:chgData name="SAPOE Officer - Ali Dreyer" userId="b89be23f-964c-49de-9cbf-82492864d852" providerId="ADAL" clId="{F0630B4C-6E70-498D-AAF4-D3B3D0748753}" dt="2025-03-03T16:17:45.198" v="1871" actId="20577"/>
          <ac:spMkLst>
            <pc:docMk/>
            <pc:sldMk cId="1754962449" sldId="281"/>
            <ac:spMk id="6147" creationId="{CBACCE3A-5FC3-5215-88A5-41D0D2C4BAC0}"/>
          </ac:spMkLst>
        </pc:spChg>
      </pc:sldChg>
      <pc:sldChg chg="addSp modSp new mod">
        <pc:chgData name="SAPOE Officer - Ali Dreyer" userId="b89be23f-964c-49de-9cbf-82492864d852" providerId="ADAL" clId="{F0630B4C-6E70-498D-AAF4-D3B3D0748753}" dt="2025-03-03T23:45:31.442" v="2101"/>
        <pc:sldMkLst>
          <pc:docMk/>
          <pc:sldMk cId="2337321721" sldId="282"/>
        </pc:sldMkLst>
        <pc:spChg chg="add mod">
          <ac:chgData name="SAPOE Officer - Ali Dreyer" userId="b89be23f-964c-49de-9cbf-82492864d852" providerId="ADAL" clId="{F0630B4C-6E70-498D-AAF4-D3B3D0748753}" dt="2025-03-03T23:45:31.442" v="2101"/>
          <ac:spMkLst>
            <pc:docMk/>
            <pc:sldMk cId="2337321721" sldId="282"/>
            <ac:spMk id="3" creationId="{A8AAC7E8-993B-6974-AFF9-1E18B5DEA733}"/>
          </ac:spMkLst>
        </pc:spChg>
        <pc:picChg chg="add mod">
          <ac:chgData name="SAPOE Officer - Ali Dreyer" userId="b89be23f-964c-49de-9cbf-82492864d852" providerId="ADAL" clId="{F0630B4C-6E70-498D-AAF4-D3B3D0748753}" dt="2025-03-03T23:45:21.339" v="2100" actId="1076"/>
          <ac:picMkLst>
            <pc:docMk/>
            <pc:sldMk cId="2337321721" sldId="282"/>
            <ac:picMk id="2" creationId="{45F44C48-E648-67F8-DCC6-DCF3368094FE}"/>
          </ac:picMkLst>
        </pc:picChg>
      </pc:sldChg>
      <pc:sldChg chg="addSp delSp modSp add mod">
        <pc:chgData name="SAPOE Officer - Ali Dreyer" userId="b89be23f-964c-49de-9cbf-82492864d852" providerId="ADAL" clId="{F0630B4C-6E70-498D-AAF4-D3B3D0748753}" dt="2025-03-04T00:24:21.342" v="2148" actId="20577"/>
        <pc:sldMkLst>
          <pc:docMk/>
          <pc:sldMk cId="81437387" sldId="283"/>
        </pc:sldMkLst>
        <pc:spChg chg="mod">
          <ac:chgData name="SAPOE Officer - Ali Dreyer" userId="b89be23f-964c-49de-9cbf-82492864d852" providerId="ADAL" clId="{F0630B4C-6E70-498D-AAF4-D3B3D0748753}" dt="2025-03-04T00:24:21.342" v="2148" actId="20577"/>
          <ac:spMkLst>
            <pc:docMk/>
            <pc:sldMk cId="81437387" sldId="283"/>
            <ac:spMk id="6147" creationId="{0BB1D0E8-8A88-B27D-DCFE-66A240F7614D}"/>
          </ac:spMkLst>
        </pc:spChg>
        <pc:graphicFrameChg chg="del modGraphic">
          <ac:chgData name="SAPOE Officer - Ali Dreyer" userId="b89be23f-964c-49de-9cbf-82492864d852" providerId="ADAL" clId="{F0630B4C-6E70-498D-AAF4-D3B3D0748753}" dt="2025-03-04T00:20:54.816" v="2105" actId="478"/>
          <ac:graphicFrameMkLst>
            <pc:docMk/>
            <pc:sldMk cId="81437387" sldId="283"/>
            <ac:graphicFrameMk id="2" creationId="{3D27E736-6588-727F-0810-4F35BEA42546}"/>
          </ac:graphicFrameMkLst>
        </pc:graphicFrameChg>
        <pc:picChg chg="add mod modCrop">
          <ac:chgData name="SAPOE Officer - Ali Dreyer" userId="b89be23f-964c-49de-9cbf-82492864d852" providerId="ADAL" clId="{F0630B4C-6E70-498D-AAF4-D3B3D0748753}" dt="2025-03-04T00:24:04.403" v="2146" actId="208"/>
          <ac:picMkLst>
            <pc:docMk/>
            <pc:sldMk cId="81437387" sldId="283"/>
            <ac:picMk id="4" creationId="{C755CFFD-7DEC-C9EB-B9A9-837FAE2A034E}"/>
          </ac:picMkLst>
        </pc:picChg>
      </pc:sldChg>
      <pc:sldChg chg="modSp add mod">
        <pc:chgData name="SAPOE Officer - Ali Dreyer" userId="b89be23f-964c-49de-9cbf-82492864d852" providerId="ADAL" clId="{F0630B4C-6E70-498D-AAF4-D3B3D0748753}" dt="2025-03-04T00:42:20.846" v="2522" actId="1076"/>
        <pc:sldMkLst>
          <pc:docMk/>
          <pc:sldMk cId="2161700861" sldId="284"/>
        </pc:sldMkLst>
        <pc:spChg chg="mod">
          <ac:chgData name="SAPOE Officer - Ali Dreyer" userId="b89be23f-964c-49de-9cbf-82492864d852" providerId="ADAL" clId="{F0630B4C-6E70-498D-AAF4-D3B3D0748753}" dt="2025-03-04T00:42:20.846" v="2522" actId="1076"/>
          <ac:spMkLst>
            <pc:docMk/>
            <pc:sldMk cId="2161700861" sldId="284"/>
            <ac:spMk id="4" creationId="{680B3082-C8C1-17F1-5AE2-813CE11DB6F0}"/>
          </ac:spMkLst>
        </pc:spChg>
        <pc:spChg chg="mod">
          <ac:chgData name="SAPOE Officer - Ali Dreyer" userId="b89be23f-964c-49de-9cbf-82492864d852" providerId="ADAL" clId="{F0630B4C-6E70-498D-AAF4-D3B3D0748753}" dt="2025-03-04T00:37:28.275" v="2271" actId="20577"/>
          <ac:spMkLst>
            <pc:docMk/>
            <pc:sldMk cId="2161700861" sldId="284"/>
            <ac:spMk id="6147" creationId="{5BE43ED3-98C6-494C-0DB0-F66B77E9866F}"/>
          </ac:spMkLst>
        </pc:spChg>
      </pc:sldChg>
      <pc:sldMasterChg chg="delSldLayout">
        <pc:chgData name="SAPOE Officer - Ali Dreyer" userId="b89be23f-964c-49de-9cbf-82492864d852" providerId="ADAL" clId="{F0630B4C-6E70-498D-AAF4-D3B3D0748753}" dt="2025-03-03T16:09:03.998" v="1742" actId="47"/>
        <pc:sldMasterMkLst>
          <pc:docMk/>
          <pc:sldMasterMk cId="0" sldId="2147483649"/>
        </pc:sldMasterMkLst>
        <pc:sldLayoutChg chg="del">
          <pc:chgData name="SAPOE Officer - Ali Dreyer" userId="b89be23f-964c-49de-9cbf-82492864d852" providerId="ADAL" clId="{F0630B4C-6E70-498D-AAF4-D3B3D0748753}" dt="2025-03-03T16:09:03.998" v="1742" actId="47"/>
          <pc:sldLayoutMkLst>
            <pc:docMk/>
            <pc:sldMasterMk cId="0" sldId="2147483649"/>
            <pc:sldLayoutMk cId="2617346318" sldId="214748366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B56B56D3-7140-4BDB-86A9-5913A862899E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3C3942C-5763-4519-A244-336A90BE04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5C41911-636F-41A4-B5AF-8C33758C8C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/>
                <a:cs typeface="Arial"/>
              </a:rPr>
              <a:t>Tutor add name to slide &amp; background picture from GOT  (title can be changed to Visit training/EVC as appropriate </a:t>
            </a:r>
            <a:endParaRPr lang="en-US" altLang="en-US" b="1">
              <a:cs typeface="Arial"/>
            </a:endParaRPr>
          </a:p>
          <a:p>
            <a:pPr eaLnBrk="1" hangingPunct="1"/>
            <a:r>
              <a:rPr lang="en-US" altLang="en-US" b="1">
                <a:latin typeface="Arial"/>
                <a:cs typeface="Arial"/>
              </a:rPr>
              <a:t>Tutors can add there own organization logo in Slide design </a:t>
            </a:r>
            <a:endParaRPr lang="en-US" altLang="en-US" b="1">
              <a:cs typeface="Arial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B0AE63-585D-4360-B0B4-233391913079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90ACC-F1BE-D645-340B-5E1C3468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AE0447D-99AB-1B74-300B-A85B38E8E7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A04BBEA-1D36-8C6C-CF0F-07D209CA3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40FDEEC-733E-BAA2-C6E9-A5C49D7E0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7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5F2B-BB63-AF4C-C7B4-9C0BC80D1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61FC38BE-709A-A72D-18B6-A901D93544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652A826-055D-9C52-F903-F3FB12DE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3CA8DC6-0248-CB24-323E-30A4FB44A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6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26AF9-C707-49F6-C426-C0AD9A43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DD20DFC-6E5F-6296-3A02-2C4A538DE5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B4A163F-AFA7-37AA-4322-0E2A614DF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/>
                <a:cs typeface="Arial"/>
              </a:rPr>
              <a:t>Tutor add name to slide &amp; background picture from GOT  (title can be changed to Visit training/EVC as appropriate </a:t>
            </a:r>
            <a:endParaRPr lang="en-US" altLang="en-US" b="1">
              <a:cs typeface="Arial"/>
            </a:endParaRPr>
          </a:p>
          <a:p>
            <a:pPr eaLnBrk="1" hangingPunct="1"/>
            <a:r>
              <a:rPr lang="en-US" altLang="en-US" b="1">
                <a:latin typeface="Arial"/>
                <a:cs typeface="Arial"/>
              </a:rPr>
              <a:t>Tutors can add there own organization logo in Slide design </a:t>
            </a:r>
            <a:endParaRPr lang="en-US" altLang="en-US" b="1">
              <a:cs typeface="Arial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DC393F3-4270-7C41-B08A-A0DD2BE4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B0AE63-585D-4360-B0B4-233391913079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344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44136-115F-F534-41F3-9655C0E7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6783ED4-28FA-F883-663E-1BF2EDAB5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D6F0294-4EFA-B273-26B4-FB6B73453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/>
                <a:cs typeface="Arial"/>
              </a:rPr>
              <a:t>Tutor add name to slide &amp; background picture from GOT  (title can be changed to Visit training/EVC as appropriate </a:t>
            </a:r>
            <a:endParaRPr lang="en-US" altLang="en-US" b="1">
              <a:cs typeface="Arial"/>
            </a:endParaRPr>
          </a:p>
          <a:p>
            <a:pPr eaLnBrk="1" hangingPunct="1"/>
            <a:r>
              <a:rPr lang="en-US" altLang="en-US" b="1">
                <a:latin typeface="Arial"/>
                <a:cs typeface="Arial"/>
              </a:rPr>
              <a:t>Tutors can add there own organization logo in Slide design </a:t>
            </a:r>
            <a:endParaRPr lang="en-US" altLang="en-US" b="1">
              <a:cs typeface="Arial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9BBF4E1-9DE8-6A82-39FC-195E7FA26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B0AE63-585D-4360-B0B4-233391913079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066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5675E-0FD3-24CA-62DD-39A1E96D9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2E013A5-56A9-E55F-4E6F-6F17FC1580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BED01C9-9860-A691-ACDD-874C3E61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1AD7F98-C882-8ADB-0644-7A0FB059E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97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4E08-292D-36ED-6ABE-268ED7A6C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7184B68-8A85-4471-3E64-42CA5576F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887BB85-6890-2F23-6C36-E55DA71D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DA560A4-6217-BDF2-7885-9D2F6B12A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020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9B5D6-CC3B-E051-E973-51D6DE3F1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9FCE7F0-BF45-B4F4-6F62-AD161CD4D0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C93C06C-C398-ACD2-AA65-1BB94BAAB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50F2E33-6FC9-5027-1774-148C8C00A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395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BD5C-4751-6CC1-0E1F-9E1127A2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5C7CA0-D3E8-005E-74DE-058042DDF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E9F6402-9230-2113-1571-E0F428B1A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2239374-61D7-992C-3352-BC8A2ACA1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118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6DDBD-F033-0F24-1F99-C48EAA6D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274A294-B5F8-C163-7715-BB4EEF8B1F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1B25459-5CAA-2D87-02EB-09601AE75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DCBB1AA-2365-770D-EC4C-C5FF8E70F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980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1921D-ECE0-B36E-85E3-DCDE0F92C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7AEA603-7371-F9E2-CD18-F3AB35EF2F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DC826E6-F7D1-7065-DE12-AA790ACCD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828869F-EFEA-62D8-B39B-974F6EBE0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6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23CC-9970-BC26-D7FC-AF47AC269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D63EDDC-9594-B670-2C56-1796910D10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5B00C75-1B5B-CFB4-D453-8EC86C306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/>
                <a:cs typeface="Arial"/>
              </a:rPr>
              <a:t>Venue could be  = online platform, teams, zoom, </a:t>
            </a:r>
            <a:r>
              <a:rPr lang="en-US" altLang="en-US" b="1" dirty="0" err="1">
                <a:latin typeface="Arial"/>
                <a:cs typeface="Arial"/>
              </a:rPr>
              <a:t>etc</a:t>
            </a:r>
            <a:r>
              <a:rPr lang="en-US" altLang="en-US" b="1" dirty="0">
                <a:latin typeface="Arial"/>
                <a:cs typeface="Arial"/>
              </a:rPr>
              <a:t> or face to face </a:t>
            </a:r>
            <a:endParaRPr lang="en-US" altLang="en-US" b="1" dirty="0">
              <a:cs typeface="Arial"/>
            </a:endParaRPr>
          </a:p>
          <a:p>
            <a:pPr eaLnBrk="1" hangingPunct="1"/>
            <a:r>
              <a:rPr lang="en-US" altLang="en-US" b="1" dirty="0">
                <a:latin typeface="Arial"/>
                <a:cs typeface="Arial"/>
              </a:rPr>
              <a:t>Each other – Could be breakout rooms if large cohort – introduce in pairs/groups and feedback </a:t>
            </a:r>
            <a:endParaRPr lang="en-US" altLang="en-US" b="1" dirty="0">
              <a:cs typeface="Arial"/>
            </a:endParaRPr>
          </a:p>
          <a:p>
            <a:pPr eaLnBrk="1" hangingPunct="1"/>
            <a:r>
              <a:rPr lang="en-US" altLang="en-US" b="1" dirty="0">
                <a:latin typeface="Arial"/>
                <a:cs typeface="Arial"/>
              </a:rPr>
              <a:t>Breakout to</a:t>
            </a:r>
            <a:r>
              <a:rPr lang="en-US" altLang="en-US" b="1" baseline="0" dirty="0">
                <a:latin typeface="Arial"/>
                <a:cs typeface="Arial"/>
              </a:rPr>
              <a:t> rooms/ tables</a:t>
            </a:r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241ABA4-6351-9792-F516-37DF0AC9E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8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7BCE8-3479-DE44-B550-1E8A66FB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D9431BA-4D82-2109-61A0-7C27535979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ED572FD-9E79-B528-AC5A-F7E1E78A2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B5D1F24-D5A3-B90A-0D0A-955A07653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8114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28183-39E4-13B5-FB64-48B2D6CD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B686E55-C518-4D31-C882-340AF4F2FE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8534077-0A15-0613-9504-DC4060B5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707F4BA-A0F5-C349-34DA-E39710D43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4716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49219-BCCC-E9ED-6EAB-819C0868E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68916E7-AEF7-1C85-779C-7E79C10FCC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61BF687-8F34-79DB-C6B3-CB80CA476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37AF286-6D60-1515-3F70-CA7DE347D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930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BE7D0-AB36-72BB-B160-E55CA090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54E4FD5-4C4D-D3EF-6523-7DAEEAAA9D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4B5D38D-3368-4D51-D69A-578B5A9F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8E51A5D-F801-5FE8-527D-5D46BABA7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836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64FF0-8191-732F-C508-64990A98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9669EE9-6CBD-1DF8-D3F5-B785AECEC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8EEB191-B168-B184-9D43-81A30EEDF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DDFE413-51C8-4BE8-C777-1D6D3C5F8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06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C9D19-01ED-88AD-0691-441A1229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F48EE2E-570F-0723-0C9B-3B4B15348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5BAC496-C400-15F9-C94B-9D69272C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11D9825-C6CB-92D7-AE07-6F5D8E7CE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19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F22E8-404B-CCD1-3B36-0F004A188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549D7854-3123-8288-8F55-5C0D2714A5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8B2E3E8-1B3F-EB36-0266-EE9DE5FF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8FCDA7D-DC53-CE25-C0F3-E41524DA5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65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94331-A037-4B66-7B0E-B20AAF13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8975C06-D02B-4C14-52C4-6C0F5DD905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9512A42-3559-A527-1C84-23067C4A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50974BC-7981-2AE4-8C7E-FE08C623E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29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F30B0-31F4-2509-34CD-18DD11E6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4C5FC88-FCB2-6D03-1BF0-67FD7CAD3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F14439B-E363-72C8-3A2A-609C383B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B64E925-7E4C-7012-FA99-A290565F4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641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5EC8-0CCD-B5B8-775A-0F86D668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98F3890-C22D-23A8-6A25-DF3752F29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176E6B6-2E19-FD75-017C-661D7BF00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Arial"/>
              <a:cs typeface="Arial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780E95E-7DB6-0260-2A70-C85260B93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A7B85-8BDF-49A1-90D1-07AEC1CC07C8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24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" y="4964824"/>
            <a:ext cx="1622980" cy="1638970"/>
          </a:xfrm>
          <a:prstGeom prst="rect">
            <a:avLst/>
          </a:prstGeom>
        </p:spPr>
      </p:pic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26C8888C-40B8-B911-9A5D-E7D43C2F56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8" y="336776"/>
            <a:ext cx="1622980" cy="16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52" y="579255"/>
            <a:ext cx="1622980" cy="1638970"/>
          </a:xfrm>
          <a:prstGeom prst="rect">
            <a:avLst/>
          </a:prstGeom>
        </p:spPr>
      </p:pic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26C8888C-40B8-B911-9A5D-E7D43C2F56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8" y="647494"/>
            <a:ext cx="1622980" cy="16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0" y="5492710"/>
            <a:ext cx="1271797" cy="1284327"/>
          </a:xfrm>
          <a:prstGeom prst="rect">
            <a:avLst/>
          </a:prstGeom>
        </p:spPr>
      </p:pic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9257DF23-5C69-0443-63A7-6C31E216A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7" y="5551629"/>
            <a:ext cx="1172503" cy="12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46" y="5503653"/>
            <a:ext cx="1260961" cy="1273384"/>
          </a:xfrm>
          <a:prstGeom prst="rect">
            <a:avLst/>
          </a:prstGeom>
        </p:spPr>
      </p:pic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368EB385-FA56-9AC2-73B8-3CBDEAF4C0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8" y="5569660"/>
            <a:ext cx="1155250" cy="12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1" y="5501421"/>
            <a:ext cx="1263171" cy="1275616"/>
          </a:xfrm>
          <a:prstGeom prst="rect">
            <a:avLst/>
          </a:prstGeom>
        </p:spPr>
      </p:pic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F822292F-B859-BFF0-B1DB-1C61F5E7E1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8" y="5542612"/>
            <a:ext cx="118113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0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C36-F871-48EB-BA7B-24DC23EB670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1EFC-8A6C-43F2-A374-FA8902E69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36" y="5495024"/>
            <a:ext cx="1269505" cy="1282012"/>
          </a:xfrm>
          <a:prstGeom prst="rect">
            <a:avLst/>
          </a:prstGeom>
        </p:spPr>
      </p:pic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E324874-69B2-D06F-DEA1-BD8897A4DD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9" y="5614736"/>
            <a:ext cx="1112118" cy="1162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6" r:id="rId4"/>
    <p:sldLayoutId id="2147483661" r:id="rId5"/>
    <p:sldLayoutId id="214748366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71BC60"/>
          </a:solidFill>
          <a:latin typeface="Rockwell" panose="020606030202050204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1" userDrawn="1">
          <p15:clr>
            <a:srgbClr val="F26B43"/>
          </p15:clr>
        </p15:guide>
        <p15:guide id="2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2416416" y="3546377"/>
            <a:ext cx="35528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000" b="1" dirty="0">
                <a:latin typeface="Arial"/>
                <a:cs typeface="Arial"/>
              </a:rPr>
              <a:t>Tuesday 4th March 2025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Glasgow City Chambers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en-US" sz="2000" dirty="0">
              <a:latin typeface="Arial"/>
              <a:cs typeface="Arial"/>
            </a:endParaRPr>
          </a:p>
        </p:txBody>
      </p:sp>
      <p:pic>
        <p:nvPicPr>
          <p:cNvPr id="3" name="Picture 2" descr="A close-up of a photo of a child&#10;&#10;Description automatically generated">
            <a:extLst>
              <a:ext uri="{FF2B5EF4-FFF2-40B4-BE49-F238E27FC236}">
                <a16:creationId xmlns:a16="http://schemas.microsoft.com/office/drawing/2014/main" id="{B541D273-3486-2A18-3620-1CB81E6C7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99" y="0"/>
            <a:ext cx="4848301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08299" y="1915161"/>
            <a:ext cx="75690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Welcome to</a:t>
            </a:r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3800" b="1" dirty="0">
                <a:solidFill>
                  <a:srgbClr val="71BC60"/>
                </a:solidFill>
                <a:latin typeface="Rockwell"/>
                <a:cs typeface="Arial"/>
              </a:rPr>
              <a:t>SAPOE Members Meeting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3800" b="1" dirty="0">
                <a:solidFill>
                  <a:srgbClr val="71BC60"/>
                </a:solidFill>
                <a:latin typeface="Rockwell"/>
                <a:cs typeface="Arial"/>
              </a:rPr>
              <a:t>and AGM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B9114-D8D2-6E93-736C-20421239E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56482DD6-863D-37E5-80DA-F0AEC615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Members Survey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4EBF0F-A138-2635-02CF-391259C28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91684"/>
              </p:ext>
            </p:extLst>
          </p:nvPr>
        </p:nvGraphicFramePr>
        <p:xfrm>
          <a:off x="560440" y="1581125"/>
          <a:ext cx="8023120" cy="2710655"/>
        </p:xfrm>
        <a:graphic>
          <a:graphicData uri="http://schemas.openxmlformats.org/drawingml/2006/table">
            <a:tbl>
              <a:tblPr bandRow="1"/>
              <a:tblGrid>
                <a:gridCol w="8023120">
                  <a:extLst>
                    <a:ext uri="{9D8B030D-6E8A-4147-A177-3AD203B41FA5}">
                      <a16:colId xmlns:a16="http://schemas.microsoft.com/office/drawing/2014/main" val="2474612798"/>
                    </a:ext>
                  </a:extLst>
                </a:gridCol>
              </a:tblGrid>
              <a:tr h="54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48% of responders willing to join a working group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66176"/>
                  </a:ext>
                </a:extLst>
              </a:tr>
              <a:tr h="54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Of these 20% GOT group, 20% Training group and 8% Membership and Communications group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400323"/>
                  </a:ext>
                </a:extLst>
              </a:tr>
              <a:tr h="54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16% of responders willing to join a short term project group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54102"/>
                  </a:ext>
                </a:extLst>
              </a:tr>
              <a:tr h="54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36% of responders were unable to commit.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90757"/>
                  </a:ext>
                </a:extLst>
              </a:tr>
              <a:tr h="54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Of these 33% already at capacity and 22% not part of core remit.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9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065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9B22-27DE-2B5C-7E9B-84ABA8C3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BB1D0E8-8A88-B27D-DCFE-66A240F7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Strategy 2024-29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5CFFD-7DEC-C9EB-B9A9-837FAE2A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161" t="18874" r="35968" b="8833"/>
          <a:stretch/>
        </p:blipFill>
        <p:spPr>
          <a:xfrm>
            <a:off x="2942303" y="1387667"/>
            <a:ext cx="3259394" cy="4588645"/>
          </a:xfrm>
          <a:prstGeom prst="rect">
            <a:avLst/>
          </a:prstGeom>
          <a:ln>
            <a:solidFill>
              <a:srgbClr val="71BC60"/>
            </a:solidFill>
          </a:ln>
        </p:spPr>
      </p:pic>
    </p:spTree>
    <p:extLst>
      <p:ext uri="{BB962C8B-B14F-4D97-AF65-F5344CB8AC3E}">
        <p14:creationId xmlns:p14="http://schemas.microsoft.com/office/powerpoint/2010/main" val="814373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9066D-4C62-EBB5-67E4-D242ED80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7E7ACD2-7B8E-9FA6-CF71-5B5CD7B5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190527"/>
            <a:ext cx="80231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71BC60"/>
                </a:solidFill>
                <a:latin typeface="Rockwell" panose="02060603020205020403" pitchFamily="18" charset="0"/>
              </a:rPr>
              <a:t>SAPOE, SCIS &amp; Partners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71BC60"/>
                </a:solidFill>
                <a:latin typeface="Rockwell" panose="02060603020205020403" pitchFamily="18" charset="0"/>
              </a:rPr>
              <a:t>Curriculum Beyond the Classroom Conference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DA9BC-73A9-FDE3-3BFA-6AAFEBF4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5" t="24551" r="6129" b="30146"/>
          <a:stretch/>
        </p:blipFill>
        <p:spPr>
          <a:xfrm>
            <a:off x="0" y="4365526"/>
            <a:ext cx="9165890" cy="2492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73D34-EACD-4B57-F16A-D39E13CEC771}"/>
              </a:ext>
            </a:extLst>
          </p:cNvPr>
          <p:cNvSpPr txBox="1"/>
          <p:nvPr/>
        </p:nvSpPr>
        <p:spPr>
          <a:xfrm>
            <a:off x="398207" y="1405604"/>
            <a:ext cx="834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Date: 6pm Wed 12th – 1pm Fri 14th Nov 2025</a:t>
            </a:r>
          </a:p>
          <a:p>
            <a:endParaRPr lang="en-US" sz="2400" dirty="0"/>
          </a:p>
          <a:p>
            <a:r>
              <a:rPr lang="en-US" sz="2400" dirty="0"/>
              <a:t>Cost: £195 per person.</a:t>
            </a:r>
          </a:p>
          <a:p>
            <a:r>
              <a:rPr lang="en-US" sz="2400" dirty="0"/>
              <a:t>Including 2 nights shared accommodation, meals, pick up from Perth, speakers, activity sessions and workshops.</a:t>
            </a:r>
          </a:p>
          <a:p>
            <a:endParaRPr lang="en-US" sz="2400" dirty="0"/>
          </a:p>
          <a:p>
            <a:r>
              <a:rPr lang="en-US" sz="2400" dirty="0"/>
              <a:t>Location: Comrie Croft</a:t>
            </a:r>
          </a:p>
        </p:txBody>
      </p:sp>
    </p:spTree>
    <p:extLst>
      <p:ext uri="{BB962C8B-B14F-4D97-AF65-F5344CB8AC3E}">
        <p14:creationId xmlns:p14="http://schemas.microsoft.com/office/powerpoint/2010/main" val="108899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68DF0-7BC5-5900-DEEB-EC7C05CA3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:a16="http://schemas.microsoft.com/office/drawing/2014/main" id="{571CCF3B-6138-3A9F-A1DD-312BCBD4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416" y="3236669"/>
            <a:ext cx="35528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000" b="1" dirty="0">
                <a:latin typeface="Arial"/>
                <a:cs typeface="Arial"/>
              </a:rPr>
              <a:t>Tuesday 4th March 2025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Glasgow City Chambers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en-US" sz="2000" dirty="0">
              <a:latin typeface="Arial"/>
              <a:cs typeface="Arial"/>
            </a:endParaRPr>
          </a:p>
        </p:txBody>
      </p:sp>
      <p:pic>
        <p:nvPicPr>
          <p:cNvPr id="3" name="Picture 2" descr="A close-up of a photo of a child&#10;&#10;Description automatically generated">
            <a:extLst>
              <a:ext uri="{FF2B5EF4-FFF2-40B4-BE49-F238E27FC236}">
                <a16:creationId xmlns:a16="http://schemas.microsoft.com/office/drawing/2014/main" id="{DEB6C6A6-374B-36D1-1076-043B4F863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99" y="0"/>
            <a:ext cx="4848301" cy="6858000"/>
          </a:xfrm>
          <a:prstGeom prst="rect">
            <a:avLst/>
          </a:prstGeom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CFAE775F-D021-CA36-7DF2-D345450A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9" y="1915161"/>
            <a:ext cx="756906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Welcome to</a:t>
            </a:r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3800" b="1" dirty="0">
                <a:solidFill>
                  <a:srgbClr val="71BC60"/>
                </a:solidFill>
                <a:latin typeface="Rockwell"/>
                <a:cs typeface="Arial"/>
              </a:rPr>
              <a:t>SAPOE AGM</a:t>
            </a:r>
          </a:p>
        </p:txBody>
      </p:sp>
    </p:spTree>
    <p:extLst>
      <p:ext uri="{BB962C8B-B14F-4D97-AF65-F5344CB8AC3E}">
        <p14:creationId xmlns:p14="http://schemas.microsoft.com/office/powerpoint/2010/main" val="202819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53E52-C109-DE67-2F78-240A7151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14889496-1A64-C77F-92DE-A5AC9075E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47" y="131040"/>
            <a:ext cx="756906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800" b="1" dirty="0">
                <a:solidFill>
                  <a:srgbClr val="71BC60"/>
                </a:solidFill>
                <a:latin typeface="Rockwell"/>
                <a:cs typeface="Arial"/>
              </a:rPr>
              <a:t>SAPOE Annual Report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3800" b="1" dirty="0">
                <a:solidFill>
                  <a:srgbClr val="71BC60"/>
                </a:solidFill>
                <a:latin typeface="Rockwell"/>
                <a:cs typeface="Arial"/>
              </a:rPr>
              <a:t>&amp; Chairs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A9E85-8FC5-A513-3E3C-E64EBABD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43" y="1539965"/>
            <a:ext cx="3722914" cy="5186995"/>
          </a:xfrm>
          <a:prstGeom prst="rect">
            <a:avLst/>
          </a:prstGeom>
          <a:ln>
            <a:solidFill>
              <a:srgbClr val="71BC60"/>
            </a:solidFill>
          </a:ln>
        </p:spPr>
      </p:pic>
    </p:spTree>
    <p:extLst>
      <p:ext uri="{BB962C8B-B14F-4D97-AF65-F5344CB8AC3E}">
        <p14:creationId xmlns:p14="http://schemas.microsoft.com/office/powerpoint/2010/main" val="175257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45994-81C4-53BE-EAF6-029647AD3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7CF677B-D4BF-AC53-CF7B-C585B7B72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Our Mission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62BBE-5EDB-A255-ACD5-0263A3E1D8CD}"/>
              </a:ext>
            </a:extLst>
          </p:cNvPr>
          <p:cNvSpPr txBox="1"/>
          <p:nvPr/>
        </p:nvSpPr>
        <p:spPr>
          <a:xfrm>
            <a:off x="840659" y="2521059"/>
            <a:ext cx="7418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To connect and collaborate with partners to lead, develop and influence outdoor learning policy – for the benefit of all in Scotland.​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15112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F4658-3595-8ACC-869E-47BE585A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5B054D56-C4FE-2056-E0E6-FC5D2F46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Membership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B9FF0-282C-75A7-B322-83372485F753}"/>
              </a:ext>
            </a:extLst>
          </p:cNvPr>
          <p:cNvSpPr txBox="1"/>
          <p:nvPr/>
        </p:nvSpPr>
        <p:spPr>
          <a:xfrm>
            <a:off x="560440" y="1905506"/>
            <a:ext cx="80231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The Members survey showed you value SAPOE and the support it offers​</a:t>
            </a:r>
          </a:p>
          <a:p>
            <a:pPr algn="just"/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We provided a supporting statement to Arran Outdoor Education Centre in their fight for survival​</a:t>
            </a:r>
          </a:p>
          <a:p>
            <a:pPr algn="just"/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Members found the </a:t>
            </a:r>
            <a:r>
              <a:rPr lang="en-US" sz="2400" dirty="0" err="1"/>
              <a:t>WhatApp</a:t>
            </a:r>
            <a:r>
              <a:rPr lang="en-US" sz="2400" dirty="0"/>
              <a:t> groups useful and they remain active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38374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1C94C-50E2-09FF-33EB-1E5E9888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E3C47188-69A1-AA53-BDC3-C62AC2F9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75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Collaboration &amp; Representation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04B61-480D-3523-8727-4DDCD986BA5E}"/>
              </a:ext>
            </a:extLst>
          </p:cNvPr>
          <p:cNvSpPr txBox="1"/>
          <p:nvPr/>
        </p:nvSpPr>
        <p:spPr>
          <a:xfrm>
            <a:off x="560440" y="1351508"/>
            <a:ext cx="80231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SAPOE gave evidence to Scottish Government to Committee on the Residentials Bill​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Represented on the Cross-Party Groups for Outdoor Education and Learning for Sustainability​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Representation on various Scottish Government and Education Scotland Working Groups​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Representations to the UK and Scottish Sport Governing Bodies</a:t>
            </a:r>
          </a:p>
        </p:txBody>
      </p:sp>
    </p:spTree>
    <p:extLst>
      <p:ext uri="{BB962C8B-B14F-4D97-AF65-F5344CB8AC3E}">
        <p14:creationId xmlns:p14="http://schemas.microsoft.com/office/powerpoint/2010/main" val="8880835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5E0A59-12F7-F2CA-3428-746836992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D473861-3178-0FCB-589C-9E45CFE23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Communication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DA0C9D-3BCD-9B40-7F0C-4275CF65C432}"/>
              </a:ext>
            </a:extLst>
          </p:cNvPr>
          <p:cNvSpPr txBox="1"/>
          <p:nvPr/>
        </p:nvSpPr>
        <p:spPr>
          <a:xfrm>
            <a:off x="560440" y="1536174"/>
            <a:ext cx="80231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The 2023 communication plan reviewed after members survey​</a:t>
            </a:r>
          </a:p>
          <a:p>
            <a:pPr algn="just"/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The newsletter was launched in November 2024​</a:t>
            </a:r>
          </a:p>
          <a:p>
            <a:pPr algn="just"/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The GOT and SAPOE websites were migrated to new  servers to improve performance​</a:t>
            </a:r>
          </a:p>
          <a:p>
            <a:pPr algn="just"/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Our back-office function has been moved to Office 365 to make communication easier</a:t>
            </a:r>
          </a:p>
        </p:txBody>
      </p:sp>
    </p:spTree>
    <p:extLst>
      <p:ext uri="{BB962C8B-B14F-4D97-AF65-F5344CB8AC3E}">
        <p14:creationId xmlns:p14="http://schemas.microsoft.com/office/powerpoint/2010/main" val="42839959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E190D-B5D8-638A-6472-74FB8983D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CBACCE3A-5FC3-5215-88A5-41D0D2C4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Now and the Future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CD934-086A-DE25-4763-88FBB8004482}"/>
              </a:ext>
            </a:extLst>
          </p:cNvPr>
          <p:cNvSpPr txBox="1"/>
          <p:nvPr/>
        </p:nvSpPr>
        <p:spPr>
          <a:xfrm>
            <a:off x="560440" y="1536174"/>
            <a:ext cx="8023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Scottish Outdoor Learning Strategic Working Group (SOLSWG)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Residential Outdoor Education High Quality document​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Curriculum Improvement Cycle​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Residential OE Instructors Training Resource​</a:t>
            </a:r>
          </a:p>
          <a:p>
            <a:pPr algn="just"/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The Future…..</a:t>
            </a:r>
          </a:p>
          <a:p>
            <a:pPr marL="2743200" lvl="5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Increase member engagement</a:t>
            </a:r>
          </a:p>
          <a:p>
            <a:pPr marL="2743200" lvl="5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Impact policy</a:t>
            </a:r>
          </a:p>
          <a:p>
            <a:pPr marL="2743200" lvl="5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Update training</a:t>
            </a:r>
          </a:p>
          <a:p>
            <a:pPr marL="2743200" lvl="5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Improve implementation</a:t>
            </a:r>
          </a:p>
          <a:p>
            <a:pPr marL="2743200" lvl="5" indent="-4572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9624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8AD6F-69A9-A6E1-8B78-520AEB247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7F0EFE0A-AA91-4CD5-F598-622B1AE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597" y="248858"/>
            <a:ext cx="30168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Welcome!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DB19D41-7CD9-9CDE-13CA-5D6AD78D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17" y="852039"/>
            <a:ext cx="3552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000" b="1" dirty="0">
                <a:latin typeface="Arial"/>
                <a:cs typeface="Arial"/>
              </a:rPr>
              <a:t>Agenda </a:t>
            </a:r>
            <a:endParaRPr lang="en-US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C9397-4EB4-41F3-B764-FD4CE4ACB861}"/>
              </a:ext>
            </a:extLst>
          </p:cNvPr>
          <p:cNvSpPr txBox="1"/>
          <p:nvPr/>
        </p:nvSpPr>
        <p:spPr>
          <a:xfrm>
            <a:off x="449001" y="1282362"/>
            <a:ext cx="5878053" cy="46935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cs typeface="Arial" panose="020B0604020202020204" pitchFamily="34" charset="0"/>
              </a:rPr>
              <a:t>10.00 – 10.10	Welcome and Apologies – Tim Pickering</a:t>
            </a:r>
          </a:p>
          <a:p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10.10 – 11.10	SAPOE BUSINESS UPDATES</a:t>
            </a:r>
          </a:p>
          <a:p>
            <a:r>
              <a:rPr lang="en-US" sz="1300" dirty="0">
                <a:cs typeface="Arial" panose="020B0604020202020204" pitchFamily="34" charset="0"/>
              </a:rPr>
              <a:t>		Matters arising from 10/12/2024 – Tim Pickering</a:t>
            </a:r>
          </a:p>
          <a:p>
            <a:r>
              <a:rPr lang="en-US" sz="1300" dirty="0">
                <a:cs typeface="Arial" panose="020B0604020202020204" pitchFamily="34" charset="0"/>
              </a:rPr>
              <a:t>		Training Team update – Ali for Liz Brookes</a:t>
            </a:r>
          </a:p>
          <a:p>
            <a:r>
              <a:rPr lang="en-US" sz="1300" dirty="0">
                <a:cs typeface="Arial" panose="020B0604020202020204" pitchFamily="34" charset="0"/>
              </a:rPr>
              <a:t>		GOT Update - Des Bagshaw</a:t>
            </a:r>
          </a:p>
          <a:p>
            <a:r>
              <a:rPr lang="en-US" sz="1300" dirty="0">
                <a:cs typeface="Arial" panose="020B0604020202020204" pitchFamily="34" charset="0"/>
              </a:rPr>
              <a:t>		Officer Update – Ali Dreyer</a:t>
            </a:r>
          </a:p>
          <a:p>
            <a:r>
              <a:rPr lang="en-US" sz="1300" dirty="0">
                <a:cs typeface="Arial" panose="020B0604020202020204" pitchFamily="34" charset="0"/>
              </a:rPr>
              <a:t>		NGB Reports and Questions – NGB reps</a:t>
            </a:r>
          </a:p>
          <a:p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11.10-11.25		SAPOE Project Updates</a:t>
            </a:r>
          </a:p>
          <a:p>
            <a:r>
              <a:rPr lang="en-US" sz="1300" dirty="0">
                <a:cs typeface="Arial" panose="020B0604020202020204" pitchFamily="34" charset="0"/>
              </a:rPr>
              <a:t>11.25 - 11.45	Members Survey Review and Questions – </a:t>
            </a:r>
            <a:r>
              <a:rPr lang="en-US" sz="1300" dirty="0" err="1">
                <a:cs typeface="Arial" panose="020B0604020202020204" pitchFamily="34" charset="0"/>
              </a:rPr>
              <a:t>AliD</a:t>
            </a:r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11.45 - 12.15	SAPOE Strategy 2024-2029 Year 2  – </a:t>
            </a:r>
            <a:r>
              <a:rPr lang="en-US" sz="1300" dirty="0" err="1">
                <a:cs typeface="Arial" panose="020B0604020202020204" pitchFamily="34" charset="0"/>
              </a:rPr>
              <a:t>TimP</a:t>
            </a:r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12.15 - 12.30	AOB:</a:t>
            </a:r>
          </a:p>
          <a:p>
            <a:r>
              <a:rPr lang="en-US" sz="1300" dirty="0">
                <a:cs typeface="Arial" panose="020B0604020202020204" pitchFamily="34" charset="0"/>
              </a:rPr>
              <a:t>		50 Yr Celebrations – </a:t>
            </a:r>
            <a:r>
              <a:rPr lang="en-US" sz="1300" dirty="0" err="1">
                <a:cs typeface="Arial" panose="020B0604020202020204" pitchFamily="34" charset="0"/>
              </a:rPr>
              <a:t>TimP</a:t>
            </a:r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		Conference 2025 - </a:t>
            </a:r>
            <a:r>
              <a:rPr lang="en-US" sz="1300" dirty="0" err="1">
                <a:cs typeface="Arial" panose="020B0604020202020204" pitchFamily="34" charset="0"/>
              </a:rPr>
              <a:t>ViksW</a:t>
            </a:r>
            <a:endParaRPr lang="en-US" sz="1300" dirty="0">
              <a:cs typeface="Arial" panose="020B0604020202020204" pitchFamily="34" charset="0"/>
            </a:endParaRPr>
          </a:p>
          <a:p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12.30 - 13.30	Lunch and networking opportunity. BYO lunch, café 		or local options</a:t>
            </a:r>
          </a:p>
          <a:p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13.30 - 14.30	Guest - Rosie Goolden – Talk and Questions</a:t>
            </a:r>
          </a:p>
          <a:p>
            <a:endParaRPr lang="en-US" sz="1300" dirty="0">
              <a:cs typeface="Arial" panose="020B0604020202020204" pitchFamily="34" charset="0"/>
            </a:endParaRPr>
          </a:p>
          <a:p>
            <a:r>
              <a:rPr lang="en-US" sz="1300" dirty="0">
                <a:cs typeface="Arial" panose="020B0604020202020204" pitchFamily="34" charset="0"/>
              </a:rPr>
              <a:t>14.30 - 15.30	AGM</a:t>
            </a:r>
          </a:p>
          <a:p>
            <a:r>
              <a:rPr lang="en-US" sz="1300" dirty="0">
                <a:cs typeface="Arial" panose="020B0604020202020204" pitchFamily="34" charset="0"/>
              </a:rPr>
              <a:t>		Social drink and bite to eat locally.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2478315-4F9F-FC7D-2929-224016AE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169" y="852038"/>
            <a:ext cx="3552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000" b="1" dirty="0">
                <a:latin typeface="Arial"/>
                <a:cs typeface="Arial"/>
              </a:rPr>
              <a:t>Domestics </a:t>
            </a:r>
            <a:endParaRPr lang="en-US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Arial"/>
              <a:cs typeface="Arial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EC33087-60B9-E33E-7AD2-34684DD8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969" y="1282362"/>
            <a:ext cx="35528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en-GB" altLang="en-US" sz="1300" dirty="0">
                <a:latin typeface="Arial"/>
                <a:cs typeface="Arial"/>
              </a:rPr>
              <a:t>Lunch</a:t>
            </a:r>
            <a:endParaRPr lang="en-US" sz="1300" dirty="0"/>
          </a:p>
          <a:p>
            <a:pPr marL="171450" indent="-171450">
              <a:spcBef>
                <a:spcPct val="0"/>
              </a:spcBef>
            </a:pPr>
            <a:r>
              <a:rPr lang="en-GB" altLang="en-US" sz="1300" dirty="0">
                <a:latin typeface="Arial"/>
                <a:cs typeface="Arial"/>
              </a:rPr>
              <a:t>Drinks</a:t>
            </a:r>
          </a:p>
          <a:p>
            <a:pPr marL="171450" indent="-171450">
              <a:spcBef>
                <a:spcPct val="0"/>
              </a:spcBef>
            </a:pPr>
            <a:r>
              <a:rPr lang="en-GB" altLang="en-US" sz="1300" dirty="0">
                <a:latin typeface="Arial"/>
                <a:cs typeface="Arial"/>
              </a:rPr>
              <a:t>Fire Drills</a:t>
            </a:r>
          </a:p>
          <a:p>
            <a:pPr marL="171450" indent="-171450">
              <a:spcBef>
                <a:spcPct val="0"/>
              </a:spcBef>
            </a:pPr>
            <a:r>
              <a:rPr lang="en-GB" altLang="en-US" sz="1300" dirty="0">
                <a:latin typeface="Arial"/>
                <a:cs typeface="Arial"/>
              </a:rPr>
              <a:t>Phones!</a:t>
            </a:r>
          </a:p>
          <a:p>
            <a:pPr marL="342900" indent="-342900" eaLnBrk="1" hangingPunct="1">
              <a:spcBef>
                <a:spcPct val="0"/>
              </a:spcBef>
              <a:buFont typeface="Arial"/>
              <a:buChar char="•"/>
            </a:pPr>
            <a:endParaRPr lang="en-GB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749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7FF9A-03CB-FE4F-2D04-3C3D8004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56C2F39E-960C-34F9-F4BC-7577446A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Income £19205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0AF548-C80D-AA49-2C8D-20C67EB531E0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433809"/>
          <a:ext cx="8229601" cy="3990382"/>
        </p:xfrm>
        <a:graphic>
          <a:graphicData uri="http://schemas.openxmlformats.org/drawingml/2006/table">
            <a:tbl>
              <a:tblPr/>
              <a:tblGrid>
                <a:gridCol w="3545356">
                  <a:extLst>
                    <a:ext uri="{9D8B030D-6E8A-4147-A177-3AD203B41FA5}">
                      <a16:colId xmlns:a16="http://schemas.microsoft.com/office/drawing/2014/main" val="1082183719"/>
                    </a:ext>
                  </a:extLst>
                </a:gridCol>
                <a:gridCol w="411802">
                  <a:extLst>
                    <a:ext uri="{9D8B030D-6E8A-4147-A177-3AD203B41FA5}">
                      <a16:colId xmlns:a16="http://schemas.microsoft.com/office/drawing/2014/main" val="4100212019"/>
                    </a:ext>
                  </a:extLst>
                </a:gridCol>
                <a:gridCol w="411802">
                  <a:extLst>
                    <a:ext uri="{9D8B030D-6E8A-4147-A177-3AD203B41FA5}">
                      <a16:colId xmlns:a16="http://schemas.microsoft.com/office/drawing/2014/main" val="1328037926"/>
                    </a:ext>
                  </a:extLst>
                </a:gridCol>
                <a:gridCol w="3371627">
                  <a:extLst>
                    <a:ext uri="{9D8B030D-6E8A-4147-A177-3AD203B41FA5}">
                      <a16:colId xmlns:a16="http://schemas.microsoft.com/office/drawing/2014/main" val="32396701"/>
                    </a:ext>
                  </a:extLst>
                </a:gridCol>
                <a:gridCol w="489014">
                  <a:extLst>
                    <a:ext uri="{9D8B030D-6E8A-4147-A177-3AD203B41FA5}">
                      <a16:colId xmlns:a16="http://schemas.microsoft.com/office/drawing/2014/main" val="2689474108"/>
                    </a:ext>
                  </a:extLst>
                </a:gridCol>
              </a:tblGrid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SAPOE 24/25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 Balance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22,096.03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83766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570444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Income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459645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845828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Memberships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Going out there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815008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901587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Stirling Council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SCOTTISH GOVERNMEN 12376 GOT claim 1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3744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21350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 LOTHIAN LEISU PPY015182/215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SCOTTISH GOVT Residentia Outdoor training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2461.25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90293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EDC - CREDITORS 1 24833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026844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ABDNSHIRE COUNCIL 101651918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Scot Gov  Got Claim 2   3744 Still to come in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928572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 OF EDINBURGH 251321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121733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 CREDITORS AC 13204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724878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LIVE ACTIVE LEISUR LIVE ACTIVE LEISUR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80602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GLASGOW CITY COUNC GCC  2306159788 K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762707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 CREDITOR PAYME 4115805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613951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MIDLOTHIAN COUNCIL MIDLOTHIAN COUNCIL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699389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EDINBURGH COUNCIL 59067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580275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INVERCLYDE CREDITO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169308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CNES CREDITORS A/C 50458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188179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FIFE COUNCIL-PAYAB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06877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SCOTTISH BORDERS C 2405135  /44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816112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SHETLAND COUNCIL SHETLAND COUNCIL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433681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ELC LB CREDITORS E L COUNCIL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671537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MORAY COUNCIL A01903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63664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FALKIRK COUN PL FALKIRK COUNCIL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651042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ORKNEY ISLANDS COU OIC CREDITORS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29334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SCOTTISH COUNCIL O SAPOE 2024 SCIS 300000001344624556 804121     10 02MAY24 15:08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312425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420726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13000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9949.25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6205.25</a:t>
                      </a:r>
                    </a:p>
                  </a:txBody>
                  <a:tcPr marL="6436" marR="6436" marT="64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8964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081055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Income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19205.25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22949</a:t>
                      </a: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436" marR="6436" marT="64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79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495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2264D-8805-62D4-D550-1EDC6A80D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B6D86064-20F0-AC83-F195-2836E013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Expense £12468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D0544F-7655-BF40-227F-3F3EC2896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57091"/>
              </p:ext>
            </p:extLst>
          </p:nvPr>
        </p:nvGraphicFramePr>
        <p:xfrm>
          <a:off x="1205783" y="1401096"/>
          <a:ext cx="6732434" cy="2589904"/>
        </p:xfrm>
        <a:graphic>
          <a:graphicData uri="http://schemas.openxmlformats.org/drawingml/2006/table">
            <a:tbl>
              <a:tblPr/>
              <a:tblGrid>
                <a:gridCol w="6031823">
                  <a:extLst>
                    <a:ext uri="{9D8B030D-6E8A-4147-A177-3AD203B41FA5}">
                      <a16:colId xmlns:a16="http://schemas.microsoft.com/office/drawing/2014/main" val="3267405729"/>
                    </a:ext>
                  </a:extLst>
                </a:gridCol>
                <a:gridCol w="700611">
                  <a:extLst>
                    <a:ext uri="{9D8B030D-6E8A-4147-A177-3AD203B41FA5}">
                      <a16:colId xmlns:a16="http://schemas.microsoft.com/office/drawing/2014/main" val="3927368354"/>
                    </a:ext>
                  </a:extLst>
                </a:gridCol>
              </a:tblGrid>
              <a:tr h="323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Officer post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9040.18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86039"/>
                  </a:ext>
                </a:extLst>
              </a:tr>
              <a:tr h="323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Conference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06271"/>
                  </a:ext>
                </a:extLst>
              </a:tr>
              <a:tr h="323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SAPOE Wesites/ hosting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2056.08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33490"/>
                  </a:ext>
                </a:extLst>
              </a:tr>
              <a:tr h="323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GOT website hosting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717.38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98769"/>
                  </a:ext>
                </a:extLst>
              </a:tr>
              <a:tr h="323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Insurance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32517"/>
                  </a:ext>
                </a:extLst>
              </a:tr>
              <a:tr h="323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87763"/>
                  </a:ext>
                </a:extLst>
              </a:tr>
              <a:tr h="3237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379688"/>
                  </a:ext>
                </a:extLst>
              </a:tr>
              <a:tr h="323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Outgoing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12468.45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52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584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7D7C4-05FE-5F7A-E521-4F52D065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20E9930-CE7C-1952-22F8-19994ACDA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Partners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3150C-DA66-0788-1BC6-BE1351F17E45}"/>
              </a:ext>
            </a:extLst>
          </p:cNvPr>
          <p:cNvSpPr txBox="1"/>
          <p:nvPr/>
        </p:nvSpPr>
        <p:spPr>
          <a:xfrm>
            <a:off x="560440" y="1305341"/>
            <a:ext cx="80231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Scottish Government	Saskia Kearns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Education Scotland	Ian Menzies or Mairi Thompson, Mark Irwin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ADES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	Carrie Lindsay (Executive Officer)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HSE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			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Frances Kelly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AHOEC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Nick March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OEAP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Richard Painter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SAAF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			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Jane Campbell-Morrison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Sportscotland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		</a:t>
            </a:r>
            <a:r>
              <a:rPr lang="en-GB" sz="1800" b="0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Currently no contact waiting for response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Sportscotland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		Glenmore Lodge National Training Centre: 				Shaun Roberts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Youthlink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(TSOLG)	Neil Baird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NNOL and </a:t>
            </a:r>
            <a:r>
              <a:rPr lang="en-GB" sz="18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LtL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Matt Robinson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Inspiring Scotland - 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Thrive Outdoors</a:t>
            </a: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		Mairi Ferris 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&amp;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Carolyn McFarlane 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NatureScot</a:t>
            </a: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GB" sz="18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Sharon Cunningham</a:t>
            </a:r>
            <a:endParaRPr lang="en-GB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846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97F0C-B935-61BA-FB3E-6FA546F5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5BE43ED3-98C6-494C-0DB0-F66B77E9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Meeting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B3082-C8C1-17F1-5AE2-813CE11DB6F0}"/>
              </a:ext>
            </a:extLst>
          </p:cNvPr>
          <p:cNvSpPr txBox="1"/>
          <p:nvPr/>
        </p:nvSpPr>
        <p:spPr>
          <a:xfrm>
            <a:off x="560440" y="1762541"/>
            <a:ext cx="8023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Wednesday 4</a:t>
            </a:r>
            <a:r>
              <a:rPr lang="en-GB" sz="2000" b="0" i="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</a:t>
            </a:r>
            <a:r>
              <a:rPr lang="en-GB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June			Online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Tuesday 2</a:t>
            </a:r>
            <a:r>
              <a:rPr lang="en-GB" sz="2000" baseline="30000" dirty="0">
                <a:solidFill>
                  <a:srgbClr val="000000"/>
                </a:solidFill>
                <a:cs typeface="Arial" panose="020B0604020202020204" pitchFamily="34" charset="0"/>
              </a:rPr>
              <a:t>nd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September		Online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Conference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Wed 12</a:t>
            </a:r>
            <a:r>
              <a:rPr lang="en-GB" sz="20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– Fri 14</a:t>
            </a:r>
            <a:r>
              <a:rPr lang="en-GB" sz="2000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November	Comrie Croft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AGM Tuesday 3</a:t>
            </a:r>
            <a:r>
              <a:rPr lang="en-GB" sz="2000" baseline="30000" dirty="0">
                <a:solidFill>
                  <a:srgbClr val="000000"/>
                </a:solidFill>
                <a:cs typeface="Arial" panose="020B0604020202020204" pitchFamily="34" charset="0"/>
              </a:rPr>
              <a:t>rd</a:t>
            </a:r>
            <a:r>
              <a:rPr lang="en-GB" sz="2000" dirty="0">
                <a:solidFill>
                  <a:srgbClr val="000000"/>
                </a:solidFill>
                <a:cs typeface="Arial" panose="020B0604020202020204" pitchFamily="34" charset="0"/>
              </a:rPr>
              <a:t> March 2026	In-person venue tbc</a:t>
            </a:r>
          </a:p>
        </p:txBody>
      </p:sp>
    </p:spTree>
    <p:extLst>
      <p:ext uri="{BB962C8B-B14F-4D97-AF65-F5344CB8AC3E}">
        <p14:creationId xmlns:p14="http://schemas.microsoft.com/office/powerpoint/2010/main" val="21617008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9651C-D1F0-FA6C-5708-CAC536CAB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ABCAFF9-B6C0-BAB2-6EAA-64401715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515" y="278354"/>
            <a:ext cx="4866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B18DB-CE4E-D17D-3058-FE1B256BA8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84" t="20595" r="15484" b="10841"/>
          <a:stretch/>
        </p:blipFill>
        <p:spPr>
          <a:xfrm>
            <a:off x="709342" y="1272048"/>
            <a:ext cx="7725316" cy="431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3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44C48-E648-67F8-DCC6-DCF33680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55" y="1032387"/>
            <a:ext cx="8521289" cy="479322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8AAC7E8-993B-6974-AFF9-1E18B5DE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515" y="278354"/>
            <a:ext cx="4866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Training</a:t>
            </a:r>
          </a:p>
        </p:txBody>
      </p:sp>
    </p:spTree>
    <p:extLst>
      <p:ext uri="{BB962C8B-B14F-4D97-AF65-F5344CB8AC3E}">
        <p14:creationId xmlns:p14="http://schemas.microsoft.com/office/powerpoint/2010/main" val="233732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BEA54-AA63-C729-AE5E-25B967946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D24DEF1-4FE6-E8AF-68CE-EDE84C83A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820" y="322599"/>
            <a:ext cx="5840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Lead Officer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A38F0-0888-D6E1-92D1-688F2E6F3D97}"/>
              </a:ext>
            </a:extLst>
          </p:cNvPr>
          <p:cNvSpPr txBox="1"/>
          <p:nvPr/>
        </p:nvSpPr>
        <p:spPr>
          <a:xfrm>
            <a:off x="1489588" y="1122196"/>
            <a:ext cx="6164823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Usual working days Monday &amp; Tuesday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Communications checked most evenings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b="1" dirty="0">
                <a:cs typeface="Arial" panose="020B0604020202020204" pitchFamily="34" charset="0"/>
              </a:rPr>
              <a:t>Main Duties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Member Communication &amp; Meeting 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Collaboration; SG, ES, ADES, AHOEC &amp; other </a:t>
            </a:r>
            <a:r>
              <a:rPr lang="en-US" sz="2000" dirty="0" err="1">
                <a:cs typeface="Arial" panose="020B0604020202020204" pitchFamily="34" charset="0"/>
              </a:rPr>
              <a:t>organisations</a:t>
            </a: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Project Support </a:t>
            </a:r>
            <a:r>
              <a:rPr lang="en-US" sz="2000" dirty="0" err="1">
                <a:cs typeface="Arial" panose="020B0604020202020204" pitchFamily="34" charset="0"/>
              </a:rPr>
              <a:t>e.g</a:t>
            </a:r>
            <a:r>
              <a:rPr lang="en-US" sz="2000" dirty="0">
                <a:cs typeface="Arial" panose="020B0604020202020204" pitchFamily="34" charset="0"/>
              </a:rPr>
              <a:t> SOLSWG, CIC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SAPOE Working Group Support; GOT, Training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b="1" dirty="0">
                <a:cs typeface="Arial" panose="020B0604020202020204" pitchFamily="34" charset="0"/>
              </a:rPr>
              <a:t>First 100 days and a bit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Established new monthly 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Attended project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Oversight of website provider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Supported Arran Outdoors for All campaign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Members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Annual Report – </a:t>
            </a:r>
            <a:r>
              <a:rPr lang="en-US" sz="1400" dirty="0">
                <a:cs typeface="Arial" panose="020B0604020202020204" pitchFamily="34" charset="0"/>
              </a:rPr>
              <a:t>with support from Ida Maspero and Julie Young 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721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B8B5-0B55-0AA5-1164-8A97F94EC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4313D5C-9C4C-3DCB-B94D-F349CBA8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820" y="322599"/>
            <a:ext cx="5840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4618E-B5D5-14A1-A32E-9BFE10E9EEDE}"/>
              </a:ext>
            </a:extLst>
          </p:cNvPr>
          <p:cNvSpPr txBox="1"/>
          <p:nvPr/>
        </p:nvSpPr>
        <p:spPr>
          <a:xfrm>
            <a:off x="501445" y="1122196"/>
            <a:ext cx="808211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Scottish Outdoor Learning Strategic Working Group (SOLSWG)  </a:t>
            </a:r>
          </a:p>
          <a:p>
            <a:pPr algn="just"/>
            <a:r>
              <a:rPr lang="en-US" dirty="0">
                <a:cs typeface="Arial" panose="020B0604020202020204" pitchFamily="34" charset="0"/>
              </a:rPr>
              <a:t>A Scottish Government ministerial group tasked with providing a written briefing on outdoor learning for government ministers by May 2025. SAPOE is working alongside civil servants, AHOEC, Education Scotland, ADES and other partners.</a:t>
            </a:r>
          </a:p>
          <a:p>
            <a:pPr algn="just"/>
            <a:r>
              <a:rPr lang="en-GB" b="1" i="0" dirty="0">
                <a:solidFill>
                  <a:srgbClr val="71BC60"/>
                </a:solidFill>
                <a:effectLst/>
                <a:latin typeface="Helvetica Neue"/>
              </a:rPr>
              <a:t>SAPOE contacts Neil Wightwick &amp; Ali Dreyer</a:t>
            </a:r>
            <a:endParaRPr lang="en-US" b="1" dirty="0">
              <a:solidFill>
                <a:srgbClr val="71BC60"/>
              </a:solidFill>
              <a:cs typeface="Arial" panose="020B0604020202020204" pitchFamily="34" charset="0"/>
            </a:endParaRPr>
          </a:p>
          <a:p>
            <a:pPr algn="just"/>
            <a:endParaRPr lang="en-US" b="1" dirty="0">
              <a:cs typeface="Arial" panose="020B0604020202020204" pitchFamily="34" charset="0"/>
            </a:endParaRPr>
          </a:p>
          <a:p>
            <a:pPr algn="just"/>
            <a:endParaRPr lang="en-US" b="1" dirty="0">
              <a:cs typeface="Arial" panose="020B0604020202020204" pitchFamily="34" charset="0"/>
            </a:endParaRPr>
          </a:p>
          <a:p>
            <a:r>
              <a:rPr lang="en-US" sz="2000" b="1" dirty="0">
                <a:cs typeface="Arial" panose="020B0604020202020204" pitchFamily="34" charset="0"/>
              </a:rPr>
              <a:t>Residential OE Instructors Training Resource </a:t>
            </a:r>
            <a:endParaRPr lang="en-US" b="1" dirty="0">
              <a:cs typeface="Arial" panose="020B0604020202020204" pitchFamily="34" charset="0"/>
            </a:endParaRPr>
          </a:p>
          <a:p>
            <a:pPr algn="just"/>
            <a:r>
              <a:rPr lang="en-US" dirty="0">
                <a:cs typeface="Arial" panose="020B0604020202020204" pitchFamily="34" charset="0"/>
              </a:rPr>
              <a:t>SAPOE is working with AHOEC and Education Scotland to produce a training resource, similar to the SLO and TLO courses and specifically aimed at instructors working in residential outdoor </a:t>
            </a:r>
            <a:r>
              <a:rPr lang="en-US" dirty="0" err="1">
                <a:cs typeface="Arial" panose="020B0604020202020204" pitchFamily="34" charset="0"/>
              </a:rPr>
              <a:t>centres</a:t>
            </a:r>
            <a:r>
              <a:rPr lang="en-US" dirty="0">
                <a:cs typeface="Arial" panose="020B0604020202020204" pitchFamily="34" charset="0"/>
              </a:rPr>
              <a:t>. The target date for the resource to be available is March 2025. </a:t>
            </a:r>
          </a:p>
          <a:p>
            <a:pPr algn="just"/>
            <a:r>
              <a:rPr lang="en-US" b="1" dirty="0">
                <a:solidFill>
                  <a:srgbClr val="71BC60"/>
                </a:solidFill>
                <a:cs typeface="Arial" panose="020B0604020202020204" pitchFamily="34" charset="0"/>
              </a:rPr>
              <a:t>SAPOE contact Neil Wightwick </a:t>
            </a:r>
          </a:p>
        </p:txBody>
      </p:sp>
    </p:spTree>
    <p:extLst>
      <p:ext uri="{BB962C8B-B14F-4D97-AF65-F5344CB8AC3E}">
        <p14:creationId xmlns:p14="http://schemas.microsoft.com/office/powerpoint/2010/main" val="33619778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D1DB-8A50-14F8-E8ED-C5A9EF2A1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F17CC323-84F3-3CAE-3C38-EE97312F8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820" y="322599"/>
            <a:ext cx="5840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8DEC3-8324-BBF7-6A1A-99A2ECE59BDA}"/>
              </a:ext>
            </a:extLst>
          </p:cNvPr>
          <p:cNvSpPr txBox="1"/>
          <p:nvPr/>
        </p:nvSpPr>
        <p:spPr>
          <a:xfrm>
            <a:off x="501445" y="1122196"/>
            <a:ext cx="8082115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fontAlgn="base"/>
            <a:r>
              <a:rPr lang="en-US" sz="2000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Residential Outdoor Education High Quality document</a:t>
            </a:r>
            <a:r>
              <a:rPr lang="en-US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</a:p>
          <a:p>
            <a:pPr algn="just" rtl="0" fontAlgn="base"/>
            <a:r>
              <a:rPr lang="en-U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SAPOE is working alongside AHOEC, Education Scotland and other partners to write a framework and supporting resources to effectively communicate expectations around residential experiences for Learners,  Educators &amp; Providers The document vis on schedule for the writing stage with funding secured for the next in-person review which is in the planning stages for early 2025. </a:t>
            </a:r>
          </a:p>
          <a:p>
            <a:pPr algn="just" rtl="0" fontAlgn="base"/>
            <a:r>
              <a:rPr lang="en-US" b="1" i="0" dirty="0">
                <a:solidFill>
                  <a:srgbClr val="71BC60"/>
                </a:solidFill>
                <a:effectLst/>
                <a:cs typeface="Arial" panose="020B0604020202020204" pitchFamily="34" charset="0"/>
              </a:rPr>
              <a:t>SAPOE contacts Andrew Bradshaw &amp; Ali Dreyer </a:t>
            </a:r>
          </a:p>
          <a:p>
            <a:pPr algn="just" rtl="0" fontAlgn="base"/>
            <a:endParaRPr lang="en-US" b="1" dirty="0">
              <a:solidFill>
                <a:srgbClr val="71BC60"/>
              </a:solidFill>
              <a:cs typeface="Arial" panose="020B0604020202020204" pitchFamily="34" charset="0"/>
            </a:endParaRPr>
          </a:p>
          <a:p>
            <a:pPr algn="just" rtl="0" fontAlgn="base"/>
            <a:endParaRPr lang="en-US" b="1" i="0" dirty="0">
              <a:solidFill>
                <a:srgbClr val="71BC60"/>
              </a:solidFill>
              <a:effectLst/>
              <a:cs typeface="Arial" panose="020B0604020202020204" pitchFamily="34" charset="0"/>
            </a:endParaRPr>
          </a:p>
          <a:p>
            <a:pPr algn="just" rtl="0" fontAlgn="base"/>
            <a:r>
              <a:rPr lang="en-US" b="1" i="0" dirty="0">
                <a:effectLst/>
                <a:cs typeface="Arial" panose="020B0604020202020204" pitchFamily="34" charset="0"/>
              </a:rPr>
              <a:t>Curriculum Improvement Cycle </a:t>
            </a:r>
            <a:endParaRPr lang="en-US" i="0" dirty="0">
              <a:solidFill>
                <a:srgbClr val="71BC60"/>
              </a:solidFill>
              <a:effectLst/>
              <a:cs typeface="Arial" panose="020B0604020202020204" pitchFamily="34" charset="0"/>
            </a:endParaRPr>
          </a:p>
          <a:p>
            <a:pPr algn="just" rtl="0" fontAlgn="base"/>
            <a:r>
              <a:rPr lang="en-US" i="0" dirty="0">
                <a:effectLst/>
                <a:cs typeface="Arial" panose="020B0604020202020204" pitchFamily="34" charset="0"/>
              </a:rPr>
              <a:t>SAPOE have a short-term working group to collate a response to this Education Scotland work and ensure outdoor learning is fully considered as part of this review cycle. </a:t>
            </a:r>
          </a:p>
          <a:p>
            <a:pPr algn="just" rtl="0" fontAlgn="base"/>
            <a:r>
              <a:rPr lang="en-US" b="1" i="0" dirty="0">
                <a:solidFill>
                  <a:srgbClr val="71BC60"/>
                </a:solidFill>
                <a:effectLst/>
                <a:cs typeface="Arial" panose="020B0604020202020204" pitchFamily="34" charset="0"/>
              </a:rPr>
              <a:t>SAPOE contact Liz Brookes </a:t>
            </a:r>
          </a:p>
        </p:txBody>
      </p:sp>
    </p:spTree>
    <p:extLst>
      <p:ext uri="{BB962C8B-B14F-4D97-AF65-F5344CB8AC3E}">
        <p14:creationId xmlns:p14="http://schemas.microsoft.com/office/powerpoint/2010/main" val="14757879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2BD2-7762-555F-11BC-225E9BF8D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3C2E587B-4295-4498-CF68-39E5613B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Members Survey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094A6A-F903-5B03-A824-F63C8A3D5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79554"/>
              </p:ext>
            </p:extLst>
          </p:nvPr>
        </p:nvGraphicFramePr>
        <p:xfrm>
          <a:off x="560440" y="1613948"/>
          <a:ext cx="8023120" cy="2312450"/>
        </p:xfrm>
        <a:graphic>
          <a:graphicData uri="http://schemas.openxmlformats.org/drawingml/2006/table">
            <a:tbl>
              <a:tblPr bandRow="1"/>
              <a:tblGrid>
                <a:gridCol w="1510055">
                  <a:extLst>
                    <a:ext uri="{9D8B030D-6E8A-4147-A177-3AD203B41FA5}">
                      <a16:colId xmlns:a16="http://schemas.microsoft.com/office/drawing/2014/main" val="2251607714"/>
                    </a:ext>
                  </a:extLst>
                </a:gridCol>
                <a:gridCol w="811245">
                  <a:extLst>
                    <a:ext uri="{9D8B030D-6E8A-4147-A177-3AD203B41FA5}">
                      <a16:colId xmlns:a16="http://schemas.microsoft.com/office/drawing/2014/main" val="3140677468"/>
                    </a:ext>
                  </a:extLst>
                </a:gridCol>
                <a:gridCol w="1860171">
                  <a:extLst>
                    <a:ext uri="{9D8B030D-6E8A-4147-A177-3AD203B41FA5}">
                      <a16:colId xmlns:a16="http://schemas.microsoft.com/office/drawing/2014/main" val="3091110698"/>
                    </a:ext>
                  </a:extLst>
                </a:gridCol>
                <a:gridCol w="1860171">
                  <a:extLst>
                    <a:ext uri="{9D8B030D-6E8A-4147-A177-3AD203B41FA5}">
                      <a16:colId xmlns:a16="http://schemas.microsoft.com/office/drawing/2014/main" val="2803156514"/>
                    </a:ext>
                  </a:extLst>
                </a:gridCol>
                <a:gridCol w="1860171">
                  <a:extLst>
                    <a:ext uri="{9D8B030D-6E8A-4147-A177-3AD203B41FA5}">
                      <a16:colId xmlns:a16="http://schemas.microsoft.com/office/drawing/2014/main" val="786040836"/>
                    </a:ext>
                  </a:extLst>
                </a:gridCol>
                <a:gridCol w="121307">
                  <a:extLst>
                    <a:ext uri="{9D8B030D-6E8A-4147-A177-3AD203B41FA5}">
                      <a16:colId xmlns:a16="http://schemas.microsoft.com/office/drawing/2014/main" val="2935643189"/>
                    </a:ext>
                  </a:extLst>
                </a:gridCol>
              </a:tblGrid>
              <a:tr h="46249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MEMBER RESPONSES 26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837496"/>
                  </a:ext>
                </a:extLst>
              </a:tr>
              <a:tr h="4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Local Authorities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 Distinct LA’s (62%)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Trusts represented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3963"/>
                  </a:ext>
                </a:extLst>
              </a:tr>
              <a:tr h="4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SCIS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110822"/>
                  </a:ext>
                </a:extLst>
              </a:tr>
              <a:tr h="4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Honorary Member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177012"/>
                  </a:ext>
                </a:extLst>
              </a:tr>
              <a:tr h="46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 return from LA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 (38%)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LA’s have no rep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LA has opted out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Trusts represented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605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46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77F7C-EA4D-57C8-23A3-105DF277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E25810E5-4A51-A7C3-B7B2-F292F90FD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52755"/>
            <a:ext cx="8023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71BC60"/>
                </a:solidFill>
                <a:latin typeface="Rockwell" panose="02060603020205020403" pitchFamily="18" charset="0"/>
              </a:rPr>
              <a:t>SAPOE Members Survey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AF11B4-7ECA-2776-0E23-A2AB7C7CC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577965"/>
              </p:ext>
            </p:extLst>
          </p:nvPr>
        </p:nvGraphicFramePr>
        <p:xfrm>
          <a:off x="560440" y="1401869"/>
          <a:ext cx="8023120" cy="3804309"/>
        </p:xfrm>
        <a:graphic>
          <a:graphicData uri="http://schemas.openxmlformats.org/drawingml/2006/table">
            <a:tbl>
              <a:tblPr firstRow="1" firstCol="1" bandRow="1"/>
              <a:tblGrid>
                <a:gridCol w="2353538">
                  <a:extLst>
                    <a:ext uri="{9D8B030D-6E8A-4147-A177-3AD203B41FA5}">
                      <a16:colId xmlns:a16="http://schemas.microsoft.com/office/drawing/2014/main" val="3129463294"/>
                    </a:ext>
                  </a:extLst>
                </a:gridCol>
                <a:gridCol w="810311">
                  <a:extLst>
                    <a:ext uri="{9D8B030D-6E8A-4147-A177-3AD203B41FA5}">
                      <a16:colId xmlns:a16="http://schemas.microsoft.com/office/drawing/2014/main" val="2069472995"/>
                    </a:ext>
                  </a:extLst>
                </a:gridCol>
                <a:gridCol w="809792">
                  <a:extLst>
                    <a:ext uri="{9D8B030D-6E8A-4147-A177-3AD203B41FA5}">
                      <a16:colId xmlns:a16="http://schemas.microsoft.com/office/drawing/2014/main" val="3089646678"/>
                    </a:ext>
                  </a:extLst>
                </a:gridCol>
                <a:gridCol w="4049479">
                  <a:extLst>
                    <a:ext uri="{9D8B030D-6E8A-4147-A177-3AD203B41FA5}">
                      <a16:colId xmlns:a16="http://schemas.microsoft.com/office/drawing/2014/main" val="1778436158"/>
                    </a:ext>
                  </a:extLst>
                </a:gridCol>
              </a:tblGrid>
              <a:tr h="51720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SAPOE Current Communication – 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Please rate how useful you find each means of communication. From 1 not that useful to 5 very useful.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57438"/>
                  </a:ext>
                </a:extLst>
              </a:tr>
              <a:tr h="388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% rated 1 &amp;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% rated 4 &amp; 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Exec Recommendations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80499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Attending quarterly meetings in person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664934"/>
                  </a:ext>
                </a:extLst>
              </a:tr>
              <a:tr h="34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Attending quarterly meetings online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Online slightly favoured over in person. Current plan is 2 in-person and 2 online meetings annually. Consider 3 online and 1 in person (conference).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38754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Quarterly Meeting Minutes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Continue to circulate and store minutes on the website.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84680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WhatsApp SAPOE Updates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Aim to increase users on the WhatsApp SAPOE Updates group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11377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WhatsApp Biweekly Exec Updates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Continue with this immediately following each fortnightly exec meeting.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15113"/>
                  </a:ext>
                </a:extLst>
              </a:tr>
              <a:tr h="34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SAPOE Website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Ensure website is clean, up to date and efficient for its basic purposes.  Make more use of storing and sharing files for members and training offerings. 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00166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Chairs Email Updates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Continue as and when required.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955639"/>
                  </a:ext>
                </a:extLst>
              </a:tr>
              <a:tr h="34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Consider removing our presence from X.  Explore Bluesky and Linked In as alternatives.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30328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Monthly Newsletter (New)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Encouraging response after the first two issues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770891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Weekly Email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 required. Move to fortnightly. Email template and newsletter in similar style.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21767"/>
                  </a:ext>
                </a:extLst>
              </a:tr>
              <a:tr h="34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day Annual Conference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Encouraging response to press ahead with conference planning for November 2025.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504611"/>
                  </a:ext>
                </a:extLst>
              </a:tr>
              <a:tr h="189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Annual Report – Planned for 2025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NEED to do this well. Prioritise for March AGM. In progress.</a:t>
                      </a:r>
                      <a:endParaRPr lang="en-GB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73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08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48dc76-cbef-4a4b-80f1-c1b30c079ce8" xsi:nil="true"/>
    <lcf76f155ced4ddcb4097134ff3c332f xmlns="4de793eb-5251-434f-80a1-cca66ad748f6">
      <Terms xmlns="http://schemas.microsoft.com/office/infopath/2007/PartnerControls"/>
    </lcf76f155ced4ddcb4097134ff3c332f>
    <Whohasaccess xmlns="4de793eb-5251-434f-80a1-cca66ad748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8370AF8584A4D89BF405ED2198B99" ma:contentTypeVersion="19" ma:contentTypeDescription="Create a new document." ma:contentTypeScope="" ma:versionID="2057a963fa38e9103a3794d453a58b6b">
  <xsd:schema xmlns:xsd="http://www.w3.org/2001/XMLSchema" xmlns:xs="http://www.w3.org/2001/XMLSchema" xmlns:p="http://schemas.microsoft.com/office/2006/metadata/properties" xmlns:ns2="4de793eb-5251-434f-80a1-cca66ad748f6" xmlns:ns3="9c48dc76-cbef-4a4b-80f1-c1b30c079ce8" targetNamespace="http://schemas.microsoft.com/office/2006/metadata/properties" ma:root="true" ma:fieldsID="4ee09be6f3889397ac7a708d0daaa890" ns2:_="" ns3:_="">
    <xsd:import namespace="4de793eb-5251-434f-80a1-cca66ad748f6"/>
    <xsd:import namespace="9c48dc76-cbef-4a4b-80f1-c1b30c079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SearchProperties" minOccurs="0"/>
                <xsd:element ref="ns2:Whohasacces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793eb-5251-434f-80a1-cca66ad74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0fe9e0b-0e18-42be-9438-0c3450dd84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Whohasaccess" ma:index="24" nillable="true" ma:displayName="Who has access" ma:format="Dropdown" ma:internalName="Whohasacces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8dc76-cbef-4a4b-80f1-c1b30c079c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cf7c82-a7ab-4a6c-b660-8f345274b8e7}" ma:internalName="TaxCatchAll" ma:showField="CatchAllData" ma:web="9c48dc76-cbef-4a4b-80f1-c1b30c079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ABCBFF-6C56-4178-9089-16E16E8564C6}">
  <ds:schemaRefs>
    <ds:schemaRef ds:uri="9c48dc76-cbef-4a4b-80f1-c1b30c079ce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de793eb-5251-434f-80a1-cca66ad748f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EC1FFA-E950-4EDA-A543-DFD51D160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8A102-80ED-475C-A7B1-0663331F7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793eb-5251-434f-80a1-cca66ad748f6"/>
    <ds:schemaRef ds:uri="9c48dc76-cbef-4a4b-80f1-c1b30c079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1633</Words>
  <Application>Microsoft Office PowerPoint</Application>
  <PresentationFormat>On-screen Show (4:3)</PresentationFormat>
  <Paragraphs>340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Narrow</vt:lpstr>
      <vt:lpstr>Arial</vt:lpstr>
      <vt:lpstr>Calibri</vt:lpstr>
      <vt:lpstr>Helvetica Neue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Conway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Stephen</dc:creator>
  <cp:lastModifiedBy>SAPOE Officer - Ali Dreyer</cp:lastModifiedBy>
  <cp:revision>686</cp:revision>
  <cp:lastPrinted>2022-04-28T12:29:09Z</cp:lastPrinted>
  <dcterms:created xsi:type="dcterms:W3CDTF">2005-10-14T18:30:58Z</dcterms:created>
  <dcterms:modified xsi:type="dcterms:W3CDTF">2025-03-04T00:43:22Z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0x010100AD48370AF8584A4D89BF405ED2198B99</vt:lpwstr>
  </property>
  <property fmtid="{D5CDD505-2E9C-101B-9397-08002B2CF9AE}" pid="3" name="MediaServiceImageTags">
    <vt:lpwstr/>
  </property>
</Properties>
</file>