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471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8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19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62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01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6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08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1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6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58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8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2A097-7874-4FD9-88E9-21F78B139BB7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D0FE-3E93-4DA0-B972-EC9968091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3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Google Analytics Data for </a:t>
            </a:r>
            <a:b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SAPOE website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Natalie Polack</a:t>
            </a:r>
          </a:p>
          <a:p>
            <a:r>
              <a:rPr lang="en-GB" dirty="0" smtClean="0"/>
              <a:t>11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dirty="0" smtClean="0"/>
              <a:t>September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96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3792"/>
            <a:ext cx="8352928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for last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30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days: 10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August – 9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September 2014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27" y="1772816"/>
            <a:ext cx="8901823" cy="43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4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62500" lnSpcReduction="20000"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“Users” </a:t>
            </a:r>
            <a:r>
              <a:rPr lang="en-GB" dirty="0" smtClean="0"/>
              <a:t>- number of people who have viewed the site</a:t>
            </a:r>
            <a:br>
              <a:rPr lang="en-GB" dirty="0" smtClean="0"/>
            </a:br>
            <a:endParaRPr lang="en-GB" dirty="0" smtClean="0"/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“Sessions” </a:t>
            </a:r>
            <a:r>
              <a:rPr lang="en-GB" dirty="0" smtClean="0"/>
              <a:t>– this number is higher as it includes people viewing the site 2 or more times</a:t>
            </a:r>
            <a:br>
              <a:rPr lang="en-GB" dirty="0" smtClean="0"/>
            </a:br>
            <a:endParaRPr lang="en-GB" dirty="0" smtClean="0"/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“Pages / session”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“Average session duration” </a:t>
            </a:r>
            <a:r>
              <a:rPr lang="en-GB" dirty="0" smtClean="0"/>
              <a:t>are good indicators of whether people are interacting with the site</a:t>
            </a:r>
          </a:p>
          <a:p>
            <a:pPr lvl="1"/>
            <a:r>
              <a:rPr lang="en-GB" dirty="0" smtClean="0"/>
              <a:t>The numbers of 3.64 pages / session and </a:t>
            </a:r>
            <a:r>
              <a:rPr lang="en-GB" dirty="0" smtClean="0"/>
              <a:t>session time of 4 </a:t>
            </a:r>
            <a:r>
              <a:rPr lang="en-GB" dirty="0" err="1" smtClean="0"/>
              <a:t>mins</a:t>
            </a:r>
            <a:r>
              <a:rPr lang="en-GB" dirty="0" smtClean="0"/>
              <a:t> 6 </a:t>
            </a:r>
            <a:r>
              <a:rPr lang="en-GB" dirty="0" err="1" smtClean="0"/>
              <a:t>secs</a:t>
            </a:r>
            <a:r>
              <a:rPr lang="en-GB" dirty="0" smtClean="0"/>
              <a:t> for the SAPOE website show that users are interacting with the website</a:t>
            </a:r>
            <a:br>
              <a:rPr lang="en-GB" dirty="0" smtClean="0"/>
            </a:br>
            <a:endParaRPr lang="en-GB" dirty="0" smtClean="0"/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Bounce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rate” </a:t>
            </a:r>
            <a:r>
              <a:rPr lang="en-GB" dirty="0" smtClean="0"/>
              <a:t>– the % of people viewing 1 page then leaving the site</a:t>
            </a:r>
          </a:p>
          <a:p>
            <a:pPr lvl="1"/>
            <a:r>
              <a:rPr lang="en-GB" dirty="0" smtClean="0"/>
              <a:t>There isn’t a </a:t>
            </a:r>
            <a:r>
              <a:rPr lang="en-GB" dirty="0" smtClean="0"/>
              <a:t>correct </a:t>
            </a:r>
            <a:r>
              <a:rPr lang="en-GB" dirty="0" smtClean="0"/>
              <a:t>answer as to what this should be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 lvl="1"/>
            <a:r>
              <a:rPr lang="en-GB" dirty="0" smtClean="0"/>
              <a:t>Some experts say 45 – 65% is acceptable with 50% being a realistic </a:t>
            </a:r>
            <a:r>
              <a:rPr lang="en-GB" dirty="0" smtClean="0"/>
              <a:t>target</a:t>
            </a:r>
          </a:p>
          <a:p>
            <a:pPr lvl="2"/>
            <a:r>
              <a:rPr lang="en-GB" dirty="0" smtClean="0"/>
              <a:t>Need to look at data for individual pages</a:t>
            </a:r>
            <a:br>
              <a:rPr lang="en-GB" dirty="0" smtClean="0"/>
            </a:br>
            <a:endParaRPr lang="en-GB" dirty="0" smtClean="0"/>
          </a:p>
          <a:p>
            <a:pPr lvl="1"/>
            <a:r>
              <a:rPr lang="en-GB" dirty="0" smtClean="0"/>
              <a:t>Slide 7 shows more detail on entrance and exit pages for the site </a:t>
            </a:r>
          </a:p>
          <a:p>
            <a:pPr lvl="2"/>
            <a:r>
              <a:rPr lang="en-GB" dirty="0" smtClean="0"/>
              <a:t>E-mails with links to News, Events and Vacancies result in a high number of single page views which affects average Bounce rate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Definition of Terms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39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Users Flow </a:t>
            </a:r>
            <a:b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Last 30 days: 10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August – 9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September 2014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55604"/>
            <a:ext cx="9108504" cy="48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154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for 2014 to date: 1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January - 9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September 2014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9108504" cy="462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6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Users Flow </a:t>
            </a:r>
            <a:b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2014 to date: 1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January - 9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September 2014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35113"/>
            <a:ext cx="9180512" cy="474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49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" y="1626340"/>
            <a:ext cx="9059288" cy="453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Top 10 pages for 2014 to date: </a:t>
            </a:r>
            <a:b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January - 9</a:t>
            </a:r>
            <a:r>
              <a:rPr lang="en-GB" sz="2800" b="1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September 2014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36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60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Google Analytics Data for  SAPOE website</vt:lpstr>
      <vt:lpstr>Data for last 30 days: 10th August – 9th September 2014</vt:lpstr>
      <vt:lpstr>Definition of Terms</vt:lpstr>
      <vt:lpstr>Users Flow  Last 30 days: 10th August – 9th September 2014</vt:lpstr>
      <vt:lpstr>Data for 2014 to date: 1st January - 9th September 2014</vt:lpstr>
      <vt:lpstr>Users Flow  2014 to date: 1st January - 9th September 2014</vt:lpstr>
      <vt:lpstr>Top 10 pages for 2014 to date:  1st January - 9th September 2014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Analytics Data for  SAPOE website</dc:title>
  <dc:creator>Natalie</dc:creator>
  <cp:lastModifiedBy>Natalie</cp:lastModifiedBy>
  <cp:revision>10</cp:revision>
  <dcterms:created xsi:type="dcterms:W3CDTF">2014-09-10T12:52:54Z</dcterms:created>
  <dcterms:modified xsi:type="dcterms:W3CDTF">2014-09-10T19:48:08Z</dcterms:modified>
</cp:coreProperties>
</file>